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5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2" r:id="rId1"/>
    <p:sldMasterId id="2147484104" r:id="rId2"/>
    <p:sldMasterId id="2147484119" r:id="rId3"/>
    <p:sldMasterId id="2147484134" r:id="rId4"/>
    <p:sldMasterId id="2147484149" r:id="rId5"/>
    <p:sldMasterId id="2147484326" r:id="rId6"/>
    <p:sldMasterId id="2147484367" r:id="rId7"/>
  </p:sldMasterIdLst>
  <p:notesMasterIdLst>
    <p:notesMasterId r:id="rId13"/>
  </p:notesMasterIdLst>
  <p:handoutMasterIdLst>
    <p:handoutMasterId r:id="rId14"/>
  </p:handoutMasterIdLst>
  <p:sldIdLst>
    <p:sldId id="349" r:id="rId8"/>
    <p:sldId id="582" r:id="rId9"/>
    <p:sldId id="579" r:id="rId10"/>
    <p:sldId id="580" r:id="rId11"/>
    <p:sldId id="408" r:id="rId12"/>
  </p:sldIdLst>
  <p:sldSz cx="9144000" cy="5143500" type="screen16x9"/>
  <p:notesSz cx="6808788" cy="9940925"/>
  <p:defaultTextStyle>
    <a:defPPr>
      <a:defRPr lang="ru-RU"/>
    </a:defPPr>
    <a:lvl1pPr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00803" indent="48365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801634" indent="96725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202456" indent="145046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603271" indent="193413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45827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694991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144160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593327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2699" userDrawn="1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  <p15:guide id="10" orient="horz" pos="1053">
          <p15:clr>
            <a:srgbClr val="A4A3A4"/>
          </p15:clr>
        </p15:guide>
        <p15:guide id="11" pos="299">
          <p15:clr>
            <a:srgbClr val="A4A3A4"/>
          </p15:clr>
        </p15:guide>
        <p15:guide id="12" pos="2157">
          <p15:clr>
            <a:srgbClr val="A4A3A4"/>
          </p15:clr>
        </p15:guide>
        <p15:guide id="13" pos="249" userDrawn="1">
          <p15:clr>
            <a:srgbClr val="A4A3A4"/>
          </p15:clr>
        </p15:guide>
        <p15:guide id="14" orient="horz" pos="29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121"/>
    <a:srgbClr val="44988C"/>
    <a:srgbClr val="FEFFFE"/>
    <a:srgbClr val="7099E2"/>
    <a:srgbClr val="E8E8E8"/>
    <a:srgbClr val="C1C1C1"/>
    <a:srgbClr val="648FC4"/>
    <a:srgbClr val="005AA9"/>
    <a:srgbClr val="008E40"/>
    <a:srgbClr val="005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87808" autoAdjust="0"/>
  </p:normalViewPr>
  <p:slideViewPr>
    <p:cSldViewPr>
      <p:cViewPr varScale="1">
        <p:scale>
          <a:sx n="117" d="100"/>
          <a:sy n="117" d="100"/>
        </p:scale>
        <p:origin x="378" y="96"/>
      </p:cViewPr>
      <p:guideLst>
        <p:guide orient="horz" pos="1620"/>
        <p:guide orient="horz" pos="2968"/>
        <p:guide orient="horz" pos="352"/>
        <p:guide orient="horz" pos="940"/>
        <p:guide pos="2880"/>
        <p:guide pos="385"/>
        <p:guide pos="2699"/>
        <p:guide pos="5193"/>
        <p:guide pos="4069"/>
        <p:guide orient="horz" pos="1053"/>
        <p:guide pos="299"/>
        <p:guide pos="2157"/>
        <p:guide pos="249"/>
        <p:guide orient="horz" pos="29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330" y="-90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4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A8016F-0C19-41F4-BB88-1D0BB075EACC}" type="datetimeFigureOut">
              <a:rPr lang="ru-RU" smtClean="0"/>
              <a:t>23.03.2023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8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718B1-1315-408D-BBB9-F85AC95B46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77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2950528" cy="496966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 defTabSz="8197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670" y="7"/>
            <a:ext cx="2950528" cy="496966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 defTabSz="8197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46B16C0-9139-4530-BE82-17881F5AE1AD}" type="datetimeFigureOut">
              <a:rPr lang="ru-RU"/>
              <a:pPr>
                <a:defRPr/>
              </a:pPr>
              <a:t>23.03.2023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6125"/>
            <a:ext cx="662146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4" tIns="45912" rIns="91824" bIns="45912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403" y="4721980"/>
            <a:ext cx="5447984" cy="4472696"/>
          </a:xfrm>
          <a:prstGeom prst="rect">
            <a:avLst/>
          </a:prstGeom>
        </p:spPr>
        <p:txBody>
          <a:bodyPr vert="horz" lIns="91824" tIns="45912" rIns="91824" bIns="4591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366"/>
            <a:ext cx="2950528" cy="496965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 defTabSz="8197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670" y="9442366"/>
            <a:ext cx="2950528" cy="496965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 defTabSz="8197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AEFFAF-42B2-46AF-9009-8A2332E546F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7821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0803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1634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2456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3271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04869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5852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6822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07803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503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2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8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0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3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9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183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58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43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3" y="20483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3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193" indent="0">
              <a:buNone/>
              <a:defRPr sz="1100"/>
            </a:lvl2pPr>
            <a:lvl3pPr marL="812381" indent="0">
              <a:buNone/>
              <a:defRPr sz="900"/>
            </a:lvl3pPr>
            <a:lvl4pPr marL="1218566" indent="0">
              <a:buNone/>
              <a:defRPr sz="800"/>
            </a:lvl4pPr>
            <a:lvl5pPr marL="1624754" indent="0">
              <a:buNone/>
              <a:defRPr sz="800"/>
            </a:lvl5pPr>
            <a:lvl6pPr marL="2030948" indent="0">
              <a:buNone/>
              <a:defRPr sz="800"/>
            </a:lvl6pPr>
            <a:lvl7pPr marL="2437142" indent="0">
              <a:buNone/>
              <a:defRPr sz="800"/>
            </a:lvl7pPr>
            <a:lvl8pPr marL="2843329" indent="0">
              <a:buNone/>
              <a:defRPr sz="800"/>
            </a:lvl8pPr>
            <a:lvl9pPr marL="324952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766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6193" indent="0">
              <a:buNone/>
              <a:defRPr sz="2500"/>
            </a:lvl2pPr>
            <a:lvl3pPr marL="812381" indent="0">
              <a:buNone/>
              <a:defRPr sz="2100"/>
            </a:lvl3pPr>
            <a:lvl4pPr marL="1218566" indent="0">
              <a:buNone/>
              <a:defRPr sz="1800"/>
            </a:lvl4pPr>
            <a:lvl5pPr marL="1624754" indent="0">
              <a:buNone/>
              <a:defRPr sz="1800"/>
            </a:lvl5pPr>
            <a:lvl6pPr marL="2030948" indent="0">
              <a:buNone/>
              <a:defRPr sz="1800"/>
            </a:lvl6pPr>
            <a:lvl7pPr marL="2437142" indent="0">
              <a:buNone/>
              <a:defRPr sz="1800"/>
            </a:lvl7pPr>
            <a:lvl8pPr marL="2843329" indent="0">
              <a:buNone/>
              <a:defRPr sz="1800"/>
            </a:lvl8pPr>
            <a:lvl9pPr marL="3249523" indent="0">
              <a:buNone/>
              <a:defRPr sz="18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193" indent="0">
              <a:buNone/>
              <a:defRPr sz="1100"/>
            </a:lvl2pPr>
            <a:lvl3pPr marL="812381" indent="0">
              <a:buNone/>
              <a:defRPr sz="900"/>
            </a:lvl3pPr>
            <a:lvl4pPr marL="1218566" indent="0">
              <a:buNone/>
              <a:defRPr sz="800"/>
            </a:lvl4pPr>
            <a:lvl5pPr marL="1624754" indent="0">
              <a:buNone/>
              <a:defRPr sz="800"/>
            </a:lvl5pPr>
            <a:lvl6pPr marL="2030948" indent="0">
              <a:buNone/>
              <a:defRPr sz="800"/>
            </a:lvl6pPr>
            <a:lvl7pPr marL="2437142" indent="0">
              <a:buNone/>
              <a:defRPr sz="800"/>
            </a:lvl7pPr>
            <a:lvl8pPr marL="2843329" indent="0">
              <a:buNone/>
              <a:defRPr sz="800"/>
            </a:lvl8pPr>
            <a:lvl9pPr marL="324952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848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903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738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47" y="119975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04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455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9" y="1598275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5628" indent="0" algn="ctr">
              <a:buNone/>
              <a:defRPr/>
            </a:lvl2pPr>
            <a:lvl3pPr marL="711270" indent="0" algn="ctr">
              <a:buNone/>
              <a:defRPr/>
            </a:lvl3pPr>
            <a:lvl4pPr marL="1066919" indent="0" algn="ctr">
              <a:buNone/>
              <a:defRPr/>
            </a:lvl4pPr>
            <a:lvl5pPr marL="1422557" indent="0" algn="ctr">
              <a:buNone/>
              <a:defRPr/>
            </a:lvl5pPr>
            <a:lvl6pPr marL="1778199" indent="0" algn="ctr">
              <a:buNone/>
              <a:defRPr/>
            </a:lvl6pPr>
            <a:lvl7pPr marL="2133840" indent="0" algn="ctr">
              <a:buNone/>
              <a:defRPr/>
            </a:lvl7pPr>
            <a:lvl8pPr marL="2489477" indent="0" algn="ctr">
              <a:buNone/>
              <a:defRPr/>
            </a:lvl8pPr>
            <a:lvl9pPr marL="2845114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122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42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20" y="3305582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20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5628" indent="0">
              <a:buNone/>
              <a:defRPr sz="1400"/>
            </a:lvl2pPr>
            <a:lvl3pPr marL="711270" indent="0">
              <a:buNone/>
              <a:defRPr sz="1300"/>
            </a:lvl3pPr>
            <a:lvl4pPr marL="1066919" indent="0">
              <a:buNone/>
              <a:defRPr sz="1100"/>
            </a:lvl4pPr>
            <a:lvl5pPr marL="1422557" indent="0">
              <a:buNone/>
              <a:defRPr sz="1100"/>
            </a:lvl5pPr>
            <a:lvl6pPr marL="1778199" indent="0">
              <a:buNone/>
              <a:defRPr sz="1100"/>
            </a:lvl6pPr>
            <a:lvl7pPr marL="2133840" indent="0">
              <a:buNone/>
              <a:defRPr sz="1100"/>
            </a:lvl7pPr>
            <a:lvl8pPr marL="2489477" indent="0">
              <a:buNone/>
              <a:defRPr sz="1100"/>
            </a:lvl8pPr>
            <a:lvl9pPr marL="284511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50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657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72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2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628" indent="0">
              <a:buNone/>
              <a:defRPr sz="1600" b="1"/>
            </a:lvl2pPr>
            <a:lvl3pPr marL="711270" indent="0">
              <a:buNone/>
              <a:defRPr sz="1400" b="1"/>
            </a:lvl3pPr>
            <a:lvl4pPr marL="1066919" indent="0">
              <a:buNone/>
              <a:defRPr sz="1300" b="1"/>
            </a:lvl4pPr>
            <a:lvl5pPr marL="1422557" indent="0">
              <a:buNone/>
              <a:defRPr sz="1300" b="1"/>
            </a:lvl5pPr>
            <a:lvl6pPr marL="1778199" indent="0">
              <a:buNone/>
              <a:defRPr sz="1300" b="1"/>
            </a:lvl6pPr>
            <a:lvl7pPr marL="2133840" indent="0">
              <a:buNone/>
              <a:defRPr sz="1300" b="1"/>
            </a:lvl7pPr>
            <a:lvl8pPr marL="2489477" indent="0">
              <a:buNone/>
              <a:defRPr sz="1300" b="1"/>
            </a:lvl8pPr>
            <a:lvl9pPr marL="2845114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628" indent="0">
              <a:buNone/>
              <a:defRPr sz="1600" b="1"/>
            </a:lvl2pPr>
            <a:lvl3pPr marL="711270" indent="0">
              <a:buNone/>
              <a:defRPr sz="1400" b="1"/>
            </a:lvl3pPr>
            <a:lvl4pPr marL="1066919" indent="0">
              <a:buNone/>
              <a:defRPr sz="1300" b="1"/>
            </a:lvl4pPr>
            <a:lvl5pPr marL="1422557" indent="0">
              <a:buNone/>
              <a:defRPr sz="1300" b="1"/>
            </a:lvl5pPr>
            <a:lvl6pPr marL="1778199" indent="0">
              <a:buNone/>
              <a:defRPr sz="1300" b="1"/>
            </a:lvl6pPr>
            <a:lvl7pPr marL="2133840" indent="0">
              <a:buNone/>
              <a:defRPr sz="1300" b="1"/>
            </a:lvl7pPr>
            <a:lvl8pPr marL="2489477" indent="0">
              <a:buNone/>
              <a:defRPr sz="1300" b="1"/>
            </a:lvl8pPr>
            <a:lvl9pPr marL="2845114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408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622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2493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2" y="20522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12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5628" indent="0">
              <a:buNone/>
              <a:defRPr sz="1000"/>
            </a:lvl2pPr>
            <a:lvl3pPr marL="711270" indent="0">
              <a:buNone/>
              <a:defRPr sz="800"/>
            </a:lvl3pPr>
            <a:lvl4pPr marL="1066919" indent="0">
              <a:buNone/>
              <a:defRPr sz="700"/>
            </a:lvl4pPr>
            <a:lvl5pPr marL="1422557" indent="0">
              <a:buNone/>
              <a:defRPr sz="700"/>
            </a:lvl5pPr>
            <a:lvl6pPr marL="1778199" indent="0">
              <a:buNone/>
              <a:defRPr sz="700"/>
            </a:lvl6pPr>
            <a:lvl7pPr marL="2133840" indent="0">
              <a:buNone/>
              <a:defRPr sz="700"/>
            </a:lvl7pPr>
            <a:lvl8pPr marL="2489477" indent="0">
              <a:buNone/>
              <a:defRPr sz="700"/>
            </a:lvl8pPr>
            <a:lvl9pPr marL="2845114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0548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9" y="3600374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5628" indent="0">
              <a:buNone/>
              <a:defRPr sz="2300"/>
            </a:lvl2pPr>
            <a:lvl3pPr marL="711270" indent="0">
              <a:buNone/>
              <a:defRPr sz="1900"/>
            </a:lvl3pPr>
            <a:lvl4pPr marL="1066919" indent="0">
              <a:buNone/>
              <a:defRPr sz="1600"/>
            </a:lvl4pPr>
            <a:lvl5pPr marL="1422557" indent="0">
              <a:buNone/>
              <a:defRPr sz="1600"/>
            </a:lvl5pPr>
            <a:lvl6pPr marL="1778199" indent="0">
              <a:buNone/>
              <a:defRPr sz="1600"/>
            </a:lvl6pPr>
            <a:lvl7pPr marL="2133840" indent="0">
              <a:buNone/>
              <a:defRPr sz="1600"/>
            </a:lvl7pPr>
            <a:lvl8pPr marL="2489477" indent="0">
              <a:buNone/>
              <a:defRPr sz="1600"/>
            </a:lvl8pPr>
            <a:lvl9pPr marL="2845114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9" y="4025849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5628" indent="0">
              <a:buNone/>
              <a:defRPr sz="1000"/>
            </a:lvl2pPr>
            <a:lvl3pPr marL="711270" indent="0">
              <a:buNone/>
              <a:defRPr sz="800"/>
            </a:lvl3pPr>
            <a:lvl4pPr marL="1066919" indent="0">
              <a:buNone/>
              <a:defRPr sz="700"/>
            </a:lvl4pPr>
            <a:lvl5pPr marL="1422557" indent="0">
              <a:buNone/>
              <a:defRPr sz="700"/>
            </a:lvl5pPr>
            <a:lvl6pPr marL="1778199" indent="0">
              <a:buNone/>
              <a:defRPr sz="700"/>
            </a:lvl6pPr>
            <a:lvl7pPr marL="2133840" indent="0">
              <a:buNone/>
              <a:defRPr sz="700"/>
            </a:lvl7pPr>
            <a:lvl8pPr marL="2489477" indent="0">
              <a:buNone/>
              <a:defRPr sz="700"/>
            </a:lvl8pPr>
            <a:lvl9pPr marL="2845114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506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4555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1733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9" y="36719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9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603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9" y="36719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7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7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46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0669" indent="2485">
              <a:defRPr>
                <a:latin typeface="+mj-lt"/>
              </a:defRPr>
            </a:lvl2pPr>
            <a:lvl3pPr marL="489620" indent="-202775">
              <a:tabLst/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213" tIns="35608" rIns="71213" bIns="35608" rtlCol="0">
            <a:noAutofit/>
          </a:bodyPr>
          <a:lstStyle/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14"/>
            <a:ext cx="7548638" cy="946151"/>
          </a:xfrm>
        </p:spPr>
        <p:txBody>
          <a:bodyPr/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6083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9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16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7" y="159827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5790" indent="0" algn="ctr">
              <a:buNone/>
              <a:defRPr/>
            </a:lvl2pPr>
            <a:lvl3pPr marL="711591" indent="0" algn="ctr">
              <a:buNone/>
              <a:defRPr/>
            </a:lvl3pPr>
            <a:lvl4pPr marL="1067400" indent="0" algn="ctr">
              <a:buNone/>
              <a:defRPr/>
            </a:lvl4pPr>
            <a:lvl5pPr marL="1423199" indent="0" algn="ctr">
              <a:buNone/>
              <a:defRPr/>
            </a:lvl5pPr>
            <a:lvl6pPr marL="1779001" indent="0" algn="ctr">
              <a:buNone/>
              <a:defRPr/>
            </a:lvl6pPr>
            <a:lvl7pPr marL="2134801" indent="0" algn="ctr">
              <a:buNone/>
              <a:defRPr/>
            </a:lvl7pPr>
            <a:lvl8pPr marL="2490599" indent="0" algn="ctr">
              <a:buNone/>
              <a:defRPr/>
            </a:lvl8pPr>
            <a:lvl9pPr marL="2846398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971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6101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8" y="3305579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8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5790" indent="0">
              <a:buNone/>
              <a:defRPr sz="1400"/>
            </a:lvl2pPr>
            <a:lvl3pPr marL="711591" indent="0">
              <a:buNone/>
              <a:defRPr sz="1300"/>
            </a:lvl3pPr>
            <a:lvl4pPr marL="1067400" indent="0">
              <a:buNone/>
              <a:defRPr sz="1100"/>
            </a:lvl4pPr>
            <a:lvl5pPr marL="1423199" indent="0">
              <a:buNone/>
              <a:defRPr sz="1100"/>
            </a:lvl5pPr>
            <a:lvl6pPr marL="1779001" indent="0">
              <a:buNone/>
              <a:defRPr sz="1100"/>
            </a:lvl6pPr>
            <a:lvl7pPr marL="2134801" indent="0">
              <a:buNone/>
              <a:defRPr sz="1100"/>
            </a:lvl7pPr>
            <a:lvl8pPr marL="2490599" indent="0">
              <a:buNone/>
              <a:defRPr sz="1100"/>
            </a:lvl8pPr>
            <a:lvl9pPr marL="284639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2475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5214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0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90" indent="0">
              <a:buNone/>
              <a:defRPr sz="1600" b="1"/>
            </a:lvl2pPr>
            <a:lvl3pPr marL="711591" indent="0">
              <a:buNone/>
              <a:defRPr sz="1400" b="1"/>
            </a:lvl3pPr>
            <a:lvl4pPr marL="1067400" indent="0">
              <a:buNone/>
              <a:defRPr sz="1300" b="1"/>
            </a:lvl4pPr>
            <a:lvl5pPr marL="1423199" indent="0">
              <a:buNone/>
              <a:defRPr sz="1300" b="1"/>
            </a:lvl5pPr>
            <a:lvl6pPr marL="1779001" indent="0">
              <a:buNone/>
              <a:defRPr sz="1300" b="1"/>
            </a:lvl6pPr>
            <a:lvl7pPr marL="2134801" indent="0">
              <a:buNone/>
              <a:defRPr sz="1300" b="1"/>
            </a:lvl7pPr>
            <a:lvl8pPr marL="2490599" indent="0">
              <a:buNone/>
              <a:defRPr sz="1300" b="1"/>
            </a:lvl8pPr>
            <a:lvl9pPr marL="284639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90" indent="0">
              <a:buNone/>
              <a:defRPr sz="1600" b="1"/>
            </a:lvl2pPr>
            <a:lvl3pPr marL="711591" indent="0">
              <a:buNone/>
              <a:defRPr sz="1400" b="1"/>
            </a:lvl3pPr>
            <a:lvl4pPr marL="1067400" indent="0">
              <a:buNone/>
              <a:defRPr sz="1300" b="1"/>
            </a:lvl4pPr>
            <a:lvl5pPr marL="1423199" indent="0">
              <a:buNone/>
              <a:defRPr sz="1300" b="1"/>
            </a:lvl5pPr>
            <a:lvl6pPr marL="1779001" indent="0">
              <a:buNone/>
              <a:defRPr sz="1300" b="1"/>
            </a:lvl6pPr>
            <a:lvl7pPr marL="2134801" indent="0">
              <a:buNone/>
              <a:defRPr sz="1300" b="1"/>
            </a:lvl7pPr>
            <a:lvl8pPr marL="2490599" indent="0">
              <a:buNone/>
              <a:defRPr sz="1300" b="1"/>
            </a:lvl8pPr>
            <a:lvl9pPr marL="284639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241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3124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162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9" y="20522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9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5790" indent="0">
              <a:buNone/>
              <a:defRPr sz="1000"/>
            </a:lvl2pPr>
            <a:lvl3pPr marL="711591" indent="0">
              <a:buNone/>
              <a:defRPr sz="800"/>
            </a:lvl3pPr>
            <a:lvl4pPr marL="1067400" indent="0">
              <a:buNone/>
              <a:defRPr sz="700"/>
            </a:lvl4pPr>
            <a:lvl5pPr marL="1423199" indent="0">
              <a:buNone/>
              <a:defRPr sz="700"/>
            </a:lvl5pPr>
            <a:lvl6pPr marL="1779001" indent="0">
              <a:buNone/>
              <a:defRPr sz="700"/>
            </a:lvl6pPr>
            <a:lvl7pPr marL="2134801" indent="0">
              <a:buNone/>
              <a:defRPr sz="700"/>
            </a:lvl7pPr>
            <a:lvl8pPr marL="2490599" indent="0">
              <a:buNone/>
              <a:defRPr sz="700"/>
            </a:lvl8pPr>
            <a:lvl9pPr marL="284639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610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3" y="3600371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5790" indent="0">
              <a:buNone/>
              <a:defRPr sz="2300"/>
            </a:lvl2pPr>
            <a:lvl3pPr marL="711591" indent="0">
              <a:buNone/>
              <a:defRPr sz="1900"/>
            </a:lvl3pPr>
            <a:lvl4pPr marL="1067400" indent="0">
              <a:buNone/>
              <a:defRPr sz="1600"/>
            </a:lvl4pPr>
            <a:lvl5pPr marL="1423199" indent="0">
              <a:buNone/>
              <a:defRPr sz="1600"/>
            </a:lvl5pPr>
            <a:lvl6pPr marL="1779001" indent="0">
              <a:buNone/>
              <a:defRPr sz="1600"/>
            </a:lvl6pPr>
            <a:lvl7pPr marL="2134801" indent="0">
              <a:buNone/>
              <a:defRPr sz="1600"/>
            </a:lvl7pPr>
            <a:lvl8pPr marL="2490599" indent="0">
              <a:buNone/>
              <a:defRPr sz="1600"/>
            </a:lvl8pPr>
            <a:lvl9pPr marL="2846398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3" y="4025846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5790" indent="0">
              <a:buNone/>
              <a:defRPr sz="1000"/>
            </a:lvl2pPr>
            <a:lvl3pPr marL="711591" indent="0">
              <a:buNone/>
              <a:defRPr sz="800"/>
            </a:lvl3pPr>
            <a:lvl4pPr marL="1067400" indent="0">
              <a:buNone/>
              <a:defRPr sz="700"/>
            </a:lvl4pPr>
            <a:lvl5pPr marL="1423199" indent="0">
              <a:buNone/>
              <a:defRPr sz="700"/>
            </a:lvl5pPr>
            <a:lvl6pPr marL="1779001" indent="0">
              <a:buNone/>
              <a:defRPr sz="700"/>
            </a:lvl6pPr>
            <a:lvl7pPr marL="2134801" indent="0">
              <a:buNone/>
              <a:defRPr sz="700"/>
            </a:lvl7pPr>
            <a:lvl8pPr marL="2490599" indent="0">
              <a:buNone/>
              <a:defRPr sz="700"/>
            </a:lvl8pPr>
            <a:lvl9pPr marL="284639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93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0669" indent="2485">
              <a:defRPr>
                <a:latin typeface="+mj-lt"/>
              </a:defRPr>
            </a:lvl2pPr>
            <a:lvl3pPr marL="489620" indent="-202775">
              <a:tabLst/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213" tIns="35608" rIns="71213" bIns="35608" rtlCol="0">
            <a:noAutofit/>
          </a:bodyPr>
          <a:lstStyle/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21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93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56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3" y="36719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3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971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3" y="36719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5266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3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9656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2" y="1598268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006" indent="0" algn="ctr">
              <a:buNone/>
              <a:defRPr/>
            </a:lvl2pPr>
            <a:lvl3pPr marL="712019" indent="0" algn="ctr">
              <a:buNone/>
              <a:defRPr/>
            </a:lvl3pPr>
            <a:lvl4pPr marL="1068042" indent="0" algn="ctr">
              <a:buNone/>
              <a:defRPr/>
            </a:lvl4pPr>
            <a:lvl5pPr marL="1424055" indent="0" algn="ctr">
              <a:buNone/>
              <a:defRPr/>
            </a:lvl5pPr>
            <a:lvl6pPr marL="1780070" indent="0" algn="ctr">
              <a:buNone/>
              <a:defRPr/>
            </a:lvl6pPr>
            <a:lvl7pPr marL="2136085" indent="0" algn="ctr">
              <a:buNone/>
              <a:defRPr/>
            </a:lvl7pPr>
            <a:lvl8pPr marL="2492097" indent="0" algn="ctr">
              <a:buNone/>
              <a:defRPr/>
            </a:lvl8pPr>
            <a:lvl9pPr marL="2848109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1687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645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3" y="330557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3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006" indent="0">
              <a:buNone/>
              <a:defRPr sz="1400"/>
            </a:lvl2pPr>
            <a:lvl3pPr marL="712019" indent="0">
              <a:buNone/>
              <a:defRPr sz="1300"/>
            </a:lvl3pPr>
            <a:lvl4pPr marL="1068042" indent="0">
              <a:buNone/>
              <a:defRPr sz="1100"/>
            </a:lvl4pPr>
            <a:lvl5pPr marL="1424055" indent="0">
              <a:buNone/>
              <a:defRPr sz="1100"/>
            </a:lvl5pPr>
            <a:lvl6pPr marL="1780070" indent="0">
              <a:buNone/>
              <a:defRPr sz="1100"/>
            </a:lvl6pPr>
            <a:lvl7pPr marL="2136085" indent="0">
              <a:buNone/>
              <a:defRPr sz="1100"/>
            </a:lvl7pPr>
            <a:lvl8pPr marL="2492097" indent="0">
              <a:buNone/>
              <a:defRPr sz="1100"/>
            </a:lvl8pPr>
            <a:lvl9pPr marL="284810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490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4591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5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006" indent="0">
              <a:buNone/>
              <a:defRPr sz="1600" b="1"/>
            </a:lvl2pPr>
            <a:lvl3pPr marL="712019" indent="0">
              <a:buNone/>
              <a:defRPr sz="1400" b="1"/>
            </a:lvl3pPr>
            <a:lvl4pPr marL="1068042" indent="0">
              <a:buNone/>
              <a:defRPr sz="1300" b="1"/>
            </a:lvl4pPr>
            <a:lvl5pPr marL="1424055" indent="0">
              <a:buNone/>
              <a:defRPr sz="1300" b="1"/>
            </a:lvl5pPr>
            <a:lvl6pPr marL="1780070" indent="0">
              <a:buNone/>
              <a:defRPr sz="1300" b="1"/>
            </a:lvl6pPr>
            <a:lvl7pPr marL="2136085" indent="0">
              <a:buNone/>
              <a:defRPr sz="1300" b="1"/>
            </a:lvl7pPr>
            <a:lvl8pPr marL="2492097" indent="0">
              <a:buNone/>
              <a:defRPr sz="1300" b="1"/>
            </a:lvl8pPr>
            <a:lvl9pPr marL="2848109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006" indent="0">
              <a:buNone/>
              <a:defRPr sz="1600" b="1"/>
            </a:lvl2pPr>
            <a:lvl3pPr marL="712019" indent="0">
              <a:buNone/>
              <a:defRPr sz="1400" b="1"/>
            </a:lvl3pPr>
            <a:lvl4pPr marL="1068042" indent="0">
              <a:buNone/>
              <a:defRPr sz="1300" b="1"/>
            </a:lvl4pPr>
            <a:lvl5pPr marL="1424055" indent="0">
              <a:buNone/>
              <a:defRPr sz="1300" b="1"/>
            </a:lvl5pPr>
            <a:lvl6pPr marL="1780070" indent="0">
              <a:buNone/>
              <a:defRPr sz="1300" b="1"/>
            </a:lvl6pPr>
            <a:lvl7pPr marL="2136085" indent="0">
              <a:buNone/>
              <a:defRPr sz="1300" b="1"/>
            </a:lvl7pPr>
            <a:lvl8pPr marL="2492097" indent="0">
              <a:buNone/>
              <a:defRPr sz="1300" b="1"/>
            </a:lvl8pPr>
            <a:lvl9pPr marL="2848109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73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3135" indent="0">
              <a:defRPr>
                <a:latin typeface="+mj-lt"/>
              </a:defRPr>
            </a:lvl2pPr>
            <a:lvl3pPr marL="489620" indent="-202775"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 marL="111771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970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7480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2002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6" y="20520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6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006" indent="0">
              <a:buNone/>
              <a:defRPr sz="1000"/>
            </a:lvl2pPr>
            <a:lvl3pPr marL="712019" indent="0">
              <a:buNone/>
              <a:defRPr sz="800"/>
            </a:lvl3pPr>
            <a:lvl4pPr marL="1068042" indent="0">
              <a:buNone/>
              <a:defRPr sz="700"/>
            </a:lvl4pPr>
            <a:lvl5pPr marL="1424055" indent="0">
              <a:buNone/>
              <a:defRPr sz="700"/>
            </a:lvl5pPr>
            <a:lvl6pPr marL="1780070" indent="0">
              <a:buNone/>
              <a:defRPr sz="700"/>
            </a:lvl6pPr>
            <a:lvl7pPr marL="2136085" indent="0">
              <a:buNone/>
              <a:defRPr sz="700"/>
            </a:lvl7pPr>
            <a:lvl8pPr marL="2492097" indent="0">
              <a:buNone/>
              <a:defRPr sz="700"/>
            </a:lvl8pPr>
            <a:lvl9pPr marL="2848109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7863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3" y="3600368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006" indent="0">
              <a:buNone/>
              <a:defRPr sz="2300"/>
            </a:lvl2pPr>
            <a:lvl3pPr marL="712019" indent="0">
              <a:buNone/>
              <a:defRPr sz="1900"/>
            </a:lvl3pPr>
            <a:lvl4pPr marL="1068042" indent="0">
              <a:buNone/>
              <a:defRPr sz="1600"/>
            </a:lvl4pPr>
            <a:lvl5pPr marL="1424055" indent="0">
              <a:buNone/>
              <a:defRPr sz="1600"/>
            </a:lvl5pPr>
            <a:lvl6pPr marL="1780070" indent="0">
              <a:buNone/>
              <a:defRPr sz="1600"/>
            </a:lvl6pPr>
            <a:lvl7pPr marL="2136085" indent="0">
              <a:buNone/>
              <a:defRPr sz="1600"/>
            </a:lvl7pPr>
            <a:lvl8pPr marL="2492097" indent="0">
              <a:buNone/>
              <a:defRPr sz="1600"/>
            </a:lvl8pPr>
            <a:lvl9pPr marL="2848109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3" y="4025843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006" indent="0">
              <a:buNone/>
              <a:defRPr sz="1000"/>
            </a:lvl2pPr>
            <a:lvl3pPr marL="712019" indent="0">
              <a:buNone/>
              <a:defRPr sz="800"/>
            </a:lvl3pPr>
            <a:lvl4pPr marL="1068042" indent="0">
              <a:buNone/>
              <a:defRPr sz="700"/>
            </a:lvl4pPr>
            <a:lvl5pPr marL="1424055" indent="0">
              <a:buNone/>
              <a:defRPr sz="700"/>
            </a:lvl5pPr>
            <a:lvl6pPr marL="1780070" indent="0">
              <a:buNone/>
              <a:defRPr sz="700"/>
            </a:lvl6pPr>
            <a:lvl7pPr marL="2136085" indent="0">
              <a:buNone/>
              <a:defRPr sz="700"/>
            </a:lvl7pPr>
            <a:lvl8pPr marL="2492097" indent="0">
              <a:buNone/>
              <a:defRPr sz="700"/>
            </a:lvl8pPr>
            <a:lvl9pPr marL="2848109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3675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2684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0964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2" y="36719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2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5124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2" y="36719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0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0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8697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2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2754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0" y="1598264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6726" indent="0" algn="ctr">
              <a:buNone/>
              <a:defRPr/>
            </a:lvl2pPr>
            <a:lvl3pPr marL="713449" indent="0" algn="ctr">
              <a:buNone/>
              <a:defRPr/>
            </a:lvl3pPr>
            <a:lvl4pPr marL="1070195" indent="0" algn="ctr">
              <a:buNone/>
              <a:defRPr/>
            </a:lvl4pPr>
            <a:lvl5pPr marL="1426925" indent="0" algn="ctr">
              <a:buNone/>
              <a:defRPr/>
            </a:lvl5pPr>
            <a:lvl6pPr marL="1783655" indent="0" algn="ctr">
              <a:buNone/>
              <a:defRPr/>
            </a:lvl6pPr>
            <a:lvl7pPr marL="2140387" indent="0" algn="ctr">
              <a:buNone/>
              <a:defRPr/>
            </a:lvl7pPr>
            <a:lvl8pPr marL="2497118" indent="0" algn="ctr">
              <a:buNone/>
              <a:defRPr/>
            </a:lvl8pPr>
            <a:lvl9pPr marL="285385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60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3135" indent="0">
              <a:defRPr>
                <a:latin typeface="+mj-lt"/>
              </a:defRPr>
            </a:lvl2pPr>
            <a:lvl3pPr marL="489620" indent="-202775"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 marL="111771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61355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359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1" y="330556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1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726" indent="0">
              <a:buNone/>
              <a:defRPr sz="1400"/>
            </a:lvl2pPr>
            <a:lvl3pPr marL="713449" indent="0">
              <a:buNone/>
              <a:defRPr sz="1300"/>
            </a:lvl3pPr>
            <a:lvl4pPr marL="1070195" indent="0">
              <a:buNone/>
              <a:defRPr sz="1100"/>
            </a:lvl4pPr>
            <a:lvl5pPr marL="1426925" indent="0">
              <a:buNone/>
              <a:defRPr sz="1100"/>
            </a:lvl5pPr>
            <a:lvl6pPr marL="1783655" indent="0">
              <a:buNone/>
              <a:defRPr sz="1100"/>
            </a:lvl6pPr>
            <a:lvl7pPr marL="2140387" indent="0">
              <a:buNone/>
              <a:defRPr sz="1100"/>
            </a:lvl7pPr>
            <a:lvl8pPr marL="2497118" indent="0">
              <a:buNone/>
              <a:defRPr sz="1100"/>
            </a:lvl8pPr>
            <a:lvl9pPr marL="285385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1908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7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7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33315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3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726" indent="0">
              <a:buNone/>
              <a:defRPr sz="1600" b="1"/>
            </a:lvl2pPr>
            <a:lvl3pPr marL="713449" indent="0">
              <a:buNone/>
              <a:defRPr sz="1400" b="1"/>
            </a:lvl3pPr>
            <a:lvl4pPr marL="1070195" indent="0">
              <a:buNone/>
              <a:defRPr sz="1300" b="1"/>
            </a:lvl4pPr>
            <a:lvl5pPr marL="1426925" indent="0">
              <a:buNone/>
              <a:defRPr sz="1300" b="1"/>
            </a:lvl5pPr>
            <a:lvl6pPr marL="1783655" indent="0">
              <a:buNone/>
              <a:defRPr sz="1300" b="1"/>
            </a:lvl6pPr>
            <a:lvl7pPr marL="2140387" indent="0">
              <a:buNone/>
              <a:defRPr sz="1300" b="1"/>
            </a:lvl7pPr>
            <a:lvl8pPr marL="2497118" indent="0">
              <a:buNone/>
              <a:defRPr sz="1300" b="1"/>
            </a:lvl8pPr>
            <a:lvl9pPr marL="285385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726" indent="0">
              <a:buNone/>
              <a:defRPr sz="1600" b="1"/>
            </a:lvl2pPr>
            <a:lvl3pPr marL="713449" indent="0">
              <a:buNone/>
              <a:defRPr sz="1400" b="1"/>
            </a:lvl3pPr>
            <a:lvl4pPr marL="1070195" indent="0">
              <a:buNone/>
              <a:defRPr sz="1300" b="1"/>
            </a:lvl4pPr>
            <a:lvl5pPr marL="1426925" indent="0">
              <a:buNone/>
              <a:defRPr sz="1300" b="1"/>
            </a:lvl5pPr>
            <a:lvl6pPr marL="1783655" indent="0">
              <a:buNone/>
              <a:defRPr sz="1300" b="1"/>
            </a:lvl6pPr>
            <a:lvl7pPr marL="2140387" indent="0">
              <a:buNone/>
              <a:defRPr sz="1300" b="1"/>
            </a:lvl7pPr>
            <a:lvl8pPr marL="2497118" indent="0">
              <a:buNone/>
              <a:defRPr sz="1300" b="1"/>
            </a:lvl8pPr>
            <a:lvl9pPr marL="285385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2781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24935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3" y="20520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3" y="1076650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726" indent="0">
              <a:buNone/>
              <a:defRPr sz="900"/>
            </a:lvl2pPr>
            <a:lvl3pPr marL="713449" indent="0">
              <a:buNone/>
              <a:defRPr sz="800"/>
            </a:lvl3pPr>
            <a:lvl4pPr marL="1070195" indent="0">
              <a:buNone/>
              <a:defRPr sz="700"/>
            </a:lvl4pPr>
            <a:lvl5pPr marL="1426925" indent="0">
              <a:buNone/>
              <a:defRPr sz="700"/>
            </a:lvl5pPr>
            <a:lvl6pPr marL="1783655" indent="0">
              <a:buNone/>
              <a:defRPr sz="700"/>
            </a:lvl6pPr>
            <a:lvl7pPr marL="2140387" indent="0">
              <a:buNone/>
              <a:defRPr sz="700"/>
            </a:lvl7pPr>
            <a:lvl8pPr marL="2497118" indent="0">
              <a:buNone/>
              <a:defRPr sz="700"/>
            </a:lvl8pPr>
            <a:lvl9pPr marL="285385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151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99" y="360036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9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726" indent="0">
              <a:buNone/>
              <a:defRPr sz="2200"/>
            </a:lvl2pPr>
            <a:lvl3pPr marL="713449" indent="0">
              <a:buNone/>
              <a:defRPr sz="1900"/>
            </a:lvl3pPr>
            <a:lvl4pPr marL="1070195" indent="0">
              <a:buNone/>
              <a:defRPr sz="1600"/>
            </a:lvl4pPr>
            <a:lvl5pPr marL="1426925" indent="0">
              <a:buNone/>
              <a:defRPr sz="1600"/>
            </a:lvl5pPr>
            <a:lvl6pPr marL="1783655" indent="0">
              <a:buNone/>
              <a:defRPr sz="1600"/>
            </a:lvl6pPr>
            <a:lvl7pPr marL="2140387" indent="0">
              <a:buNone/>
              <a:defRPr sz="1600"/>
            </a:lvl7pPr>
            <a:lvl8pPr marL="2497118" indent="0">
              <a:buNone/>
              <a:defRPr sz="1600"/>
            </a:lvl8pPr>
            <a:lvl9pPr marL="2853850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99" y="402583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726" indent="0">
              <a:buNone/>
              <a:defRPr sz="900"/>
            </a:lvl2pPr>
            <a:lvl3pPr marL="713449" indent="0">
              <a:buNone/>
              <a:defRPr sz="800"/>
            </a:lvl3pPr>
            <a:lvl4pPr marL="1070195" indent="0">
              <a:buNone/>
              <a:defRPr sz="700"/>
            </a:lvl4pPr>
            <a:lvl5pPr marL="1426925" indent="0">
              <a:buNone/>
              <a:defRPr sz="700"/>
            </a:lvl5pPr>
            <a:lvl6pPr marL="1783655" indent="0">
              <a:buNone/>
              <a:defRPr sz="700"/>
            </a:lvl6pPr>
            <a:lvl7pPr marL="2140387" indent="0">
              <a:buNone/>
              <a:defRPr sz="700"/>
            </a:lvl7pPr>
            <a:lvl8pPr marL="2497118" indent="0">
              <a:buNone/>
              <a:defRPr sz="700"/>
            </a:lvl8pPr>
            <a:lvl9pPr marL="285385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429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75843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5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5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05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1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2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856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47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094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71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33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952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9160776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9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69" y="119977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538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69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6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6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2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2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41483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69" y="367165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32882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39" y="159824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266" indent="0" algn="ctr">
              <a:buNone/>
              <a:defRPr/>
            </a:lvl2pPr>
            <a:lvl3pPr marL="714529" indent="0" algn="ctr">
              <a:buNone/>
              <a:defRPr/>
            </a:lvl3pPr>
            <a:lvl4pPr marL="1071804" indent="0" algn="ctr">
              <a:buNone/>
              <a:defRPr/>
            </a:lvl4pPr>
            <a:lvl5pPr marL="1429071" indent="0" algn="ctr">
              <a:buNone/>
              <a:defRPr/>
            </a:lvl5pPr>
            <a:lvl6pPr marL="1786338" indent="0" algn="ctr">
              <a:buNone/>
              <a:defRPr/>
            </a:lvl6pPr>
            <a:lvl7pPr marL="2143605" indent="0" algn="ctr">
              <a:buNone/>
              <a:defRPr/>
            </a:lvl7pPr>
            <a:lvl8pPr marL="2500873" indent="0" algn="ctr">
              <a:buNone/>
              <a:defRPr/>
            </a:lvl8pPr>
            <a:lvl9pPr marL="285814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8703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9459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91" y="3305543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91" y="2180292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266" indent="0">
              <a:buNone/>
              <a:defRPr sz="1400"/>
            </a:lvl2pPr>
            <a:lvl3pPr marL="714529" indent="0">
              <a:buNone/>
              <a:defRPr sz="1300"/>
            </a:lvl3pPr>
            <a:lvl4pPr marL="1071804" indent="0">
              <a:buNone/>
              <a:defRPr sz="1100"/>
            </a:lvl4pPr>
            <a:lvl5pPr marL="1429071" indent="0">
              <a:buNone/>
              <a:defRPr sz="1100"/>
            </a:lvl5pPr>
            <a:lvl6pPr marL="1786338" indent="0">
              <a:buNone/>
              <a:defRPr sz="1100"/>
            </a:lvl6pPr>
            <a:lvl7pPr marL="2143605" indent="0">
              <a:buNone/>
              <a:defRPr sz="1100"/>
            </a:lvl7pPr>
            <a:lvl8pPr marL="2500873" indent="0">
              <a:buNone/>
              <a:defRPr sz="1100"/>
            </a:lvl8pPr>
            <a:lvl9pPr marL="285814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25293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2998" y="119976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12571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2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4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4" y="1630629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7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7" y="1630629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1535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92515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9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2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83767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2" y="20518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1" y="205179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82" y="1076648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6926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87" y="360035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87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266" indent="0">
              <a:buNone/>
              <a:defRPr sz="2200"/>
            </a:lvl2pPr>
            <a:lvl3pPr marL="714529" indent="0">
              <a:buNone/>
              <a:defRPr sz="1900"/>
            </a:lvl3pPr>
            <a:lvl4pPr marL="1071804" indent="0">
              <a:buNone/>
              <a:defRPr sz="1600"/>
            </a:lvl4pPr>
            <a:lvl5pPr marL="1429071" indent="0">
              <a:buNone/>
              <a:defRPr sz="1600"/>
            </a:lvl5pPr>
            <a:lvl6pPr marL="1786338" indent="0">
              <a:buNone/>
              <a:defRPr sz="1600"/>
            </a:lvl6pPr>
            <a:lvl7pPr marL="2143605" indent="0">
              <a:buNone/>
              <a:defRPr sz="1600"/>
            </a:lvl7pPr>
            <a:lvl8pPr marL="2500873" indent="0">
              <a:buNone/>
              <a:defRPr sz="1600"/>
            </a:lvl8pPr>
            <a:lvl9pPr marL="2858140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87" y="402582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70957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0324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3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3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68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57" y="36717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57" y="119976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27401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57" y="36717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6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2998" y="119976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19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2998" y="3064719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03955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57" y="367163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5487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483C82-2CB0-403B-8A56-3B54E47C14C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9234265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9862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196"/>
            <a:ext cx="9142412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209" y="3846910"/>
            <a:ext cx="923925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97" tIns="39749" rIns="79497" bIns="39749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5813" indent="-227013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30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02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74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46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707" y="1205166"/>
            <a:ext cx="7320689" cy="3621940"/>
          </a:xfrm>
        </p:spPr>
        <p:txBody>
          <a:bodyPr/>
          <a:lstStyle>
            <a:lvl1pPr marL="316328" indent="0">
              <a:buFontTx/>
              <a:buNone/>
              <a:defRPr b="1">
                <a:latin typeface="+mj-lt"/>
              </a:defRPr>
            </a:lvl1pPr>
            <a:lvl2pPr marL="313570" indent="2783">
              <a:defRPr>
                <a:latin typeface="+mj-lt"/>
              </a:defRPr>
            </a:lvl2pPr>
            <a:lvl3pPr marL="547008" indent="-226545">
              <a:tabLst/>
              <a:defRPr>
                <a:latin typeface="+mj-lt"/>
              </a:defRPr>
            </a:lvl3pPr>
            <a:lvl4pPr marL="0" indent="313570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15"/>
            <a:ext cx="7337192" cy="829352"/>
          </a:xfrm>
        </p:spPr>
        <p:txBody>
          <a:bodyPr/>
          <a:lstStyle>
            <a:lvl1pPr marL="0" marR="0" indent="0" defTabSz="9076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09049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9D0797A-33CF-4BB8-8CCB-9DDB0B488B5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8642261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7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193" indent="0">
              <a:buNone/>
              <a:defRPr sz="1800" b="1"/>
            </a:lvl2pPr>
            <a:lvl3pPr marL="812381" indent="0">
              <a:buNone/>
              <a:defRPr sz="1600" b="1"/>
            </a:lvl3pPr>
            <a:lvl4pPr marL="1218566" indent="0">
              <a:buNone/>
              <a:defRPr sz="1400" b="1"/>
            </a:lvl4pPr>
            <a:lvl5pPr marL="1624754" indent="0">
              <a:buNone/>
              <a:defRPr sz="1400" b="1"/>
            </a:lvl5pPr>
            <a:lvl6pPr marL="2030948" indent="0">
              <a:buNone/>
              <a:defRPr sz="1400" b="1"/>
            </a:lvl6pPr>
            <a:lvl7pPr marL="2437142" indent="0">
              <a:buNone/>
              <a:defRPr sz="1400" b="1"/>
            </a:lvl7pPr>
            <a:lvl8pPr marL="2843329" indent="0">
              <a:buNone/>
              <a:defRPr sz="1400" b="1"/>
            </a:lvl8pPr>
            <a:lvl9pPr marL="324952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82" y="115137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193" indent="0">
              <a:buNone/>
              <a:defRPr sz="1800" b="1"/>
            </a:lvl2pPr>
            <a:lvl3pPr marL="812381" indent="0">
              <a:buNone/>
              <a:defRPr sz="1600" b="1"/>
            </a:lvl3pPr>
            <a:lvl4pPr marL="1218566" indent="0">
              <a:buNone/>
              <a:defRPr sz="1400" b="1"/>
            </a:lvl4pPr>
            <a:lvl5pPr marL="1624754" indent="0">
              <a:buNone/>
              <a:defRPr sz="1400" b="1"/>
            </a:lvl5pPr>
            <a:lvl6pPr marL="2030948" indent="0">
              <a:buNone/>
              <a:defRPr sz="1400" b="1"/>
            </a:lvl6pPr>
            <a:lvl7pPr marL="2437142" indent="0">
              <a:buNone/>
              <a:defRPr sz="1400" b="1"/>
            </a:lvl7pPr>
            <a:lvl8pPr marL="2843329" indent="0">
              <a:buNone/>
              <a:defRPr sz="1400" b="1"/>
            </a:lvl8pPr>
            <a:lvl9pPr marL="324952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8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3113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" y="0"/>
            <a:ext cx="9142413" cy="5142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707" y="1205166"/>
            <a:ext cx="7320689" cy="3621940"/>
          </a:xfrm>
        </p:spPr>
        <p:txBody>
          <a:bodyPr/>
          <a:lstStyle>
            <a:lvl1pPr marL="316328" indent="0">
              <a:buFontTx/>
              <a:buNone/>
              <a:defRPr b="1">
                <a:latin typeface="+mj-lt"/>
              </a:defRPr>
            </a:lvl1pPr>
            <a:lvl2pPr marL="316328" indent="0">
              <a:defRPr>
                <a:latin typeface="+mj-lt"/>
              </a:defRPr>
            </a:lvl2pPr>
            <a:lvl3pPr marL="547008" indent="-226545">
              <a:defRPr>
                <a:latin typeface="+mj-lt"/>
              </a:defRPr>
            </a:lvl3pPr>
            <a:lvl4pPr marL="0" indent="313570">
              <a:defRPr>
                <a:latin typeface="+mj-lt"/>
              </a:defRPr>
            </a:lvl4pPr>
            <a:lvl5pPr marL="124874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55" y="375815"/>
            <a:ext cx="7337901" cy="829352"/>
          </a:xfrm>
        </p:spPr>
        <p:txBody>
          <a:bodyPr/>
          <a:lstStyle>
            <a:lvl1pPr marL="0" marR="0" indent="0" defTabSz="9076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09049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D8ED851C-A96E-4531-8813-94A897DC60F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41190478"/>
      </p:ext>
    </p:extLst>
  </p:cSld>
  <p:clrMapOvr>
    <a:masterClrMapping/>
  </p:clrMapOvr>
  <p:transition spd="med"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7981161"/>
      </p:ext>
    </p:extLst>
  </p:cSld>
  <p:clrMapOvr>
    <a:masterClrMapping/>
  </p:clrMapOvr>
  <p:transition spd="med"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95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7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5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2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0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8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3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8626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9"/>
            <a:ext cx="9142412" cy="5142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5926139" y="3844768"/>
            <a:ext cx="923925" cy="282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405" tIns="32202" rIns="64405" bIns="32202"/>
          <a:lstStyle>
            <a:lvl1pPr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ru-RU" sz="14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3"/>
            <a:ext cx="7320689" cy="3621940"/>
          </a:xfrm>
        </p:spPr>
        <p:txBody>
          <a:bodyPr/>
          <a:lstStyle>
            <a:lvl1pPr marL="256055" indent="0">
              <a:buFontTx/>
              <a:buNone/>
              <a:defRPr b="1">
                <a:latin typeface="+mj-lt"/>
              </a:defRPr>
            </a:lvl1pPr>
            <a:lvl2pPr marL="253818" indent="2237">
              <a:defRPr>
                <a:latin typeface="+mj-lt"/>
              </a:defRPr>
            </a:lvl2pPr>
            <a:lvl3pPr marL="442783" indent="-183375">
              <a:tabLst/>
              <a:defRPr>
                <a:latin typeface="+mj-lt"/>
              </a:defRPr>
            </a:lvl3pPr>
            <a:lvl4pPr marL="0" indent="253818">
              <a:lnSpc>
                <a:spcPts val="1268"/>
              </a:lnSpc>
              <a:spcBef>
                <a:spcPts val="282"/>
              </a:spcBef>
              <a:defRPr>
                <a:latin typeface="+mj-lt"/>
              </a:defRPr>
            </a:lvl4pPr>
            <a:lvl5pPr>
              <a:lnSpc>
                <a:spcPts val="1268"/>
              </a:lnSpc>
              <a:spcBef>
                <a:spcPts val="282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02"/>
            <a:ext cx="7337192" cy="829352"/>
          </a:xfrm>
        </p:spPr>
        <p:txBody>
          <a:bodyPr/>
          <a:lstStyle>
            <a:lvl1pPr marL="0" marR="0" indent="0" defTabSz="73466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8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4A33CF-D9D7-4F2E-AD83-2EC7DC59631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5361791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194"/>
            <a:ext cx="9142412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177" y="3846910"/>
            <a:ext cx="923925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737" tIns="39869" rIns="79737" bIns="39869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5813" indent="-227013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30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02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74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46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87" y="1205166"/>
            <a:ext cx="7320689" cy="3621940"/>
          </a:xfrm>
        </p:spPr>
        <p:txBody>
          <a:bodyPr/>
          <a:lstStyle>
            <a:lvl1pPr marL="317276" indent="0">
              <a:buFontTx/>
              <a:buNone/>
              <a:defRPr b="1">
                <a:latin typeface="+mj-lt"/>
              </a:defRPr>
            </a:lvl1pPr>
            <a:lvl2pPr marL="314512" indent="2783">
              <a:defRPr>
                <a:latin typeface="+mj-lt"/>
              </a:defRPr>
            </a:lvl2pPr>
            <a:lvl3pPr marL="548661" indent="-227225">
              <a:tabLst/>
              <a:defRPr>
                <a:latin typeface="+mj-lt"/>
              </a:defRPr>
            </a:lvl3pPr>
            <a:lvl4pPr marL="0" indent="314512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15"/>
            <a:ext cx="7337192" cy="829352"/>
          </a:xfrm>
        </p:spPr>
        <p:txBody>
          <a:bodyPr/>
          <a:lstStyle>
            <a:lvl1pPr marL="0" marR="0" indent="0" defTabSz="9103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11788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9D0797A-33CF-4BB8-8CCB-9DDB0B488B5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4882298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90.xml"/><Relationship Id="rId9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8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245" tIns="40623" rIns="81245" bIns="40623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221" y="1491630"/>
            <a:ext cx="7632699" cy="3220070"/>
          </a:xfrm>
          <a:prstGeom prst="rect">
            <a:avLst/>
          </a:prstGeom>
        </p:spPr>
        <p:txBody>
          <a:bodyPr vert="horz" lIns="81245" tIns="40623" rIns="81245" bIns="40623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64"/>
            <a:ext cx="2895600" cy="273844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87" y="4398169"/>
            <a:ext cx="503585" cy="513582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ctr">
              <a:lnSpc>
                <a:spcPts val="1877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12381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96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  <p:sldLayoutId id="2147484085" r:id="rId13"/>
    <p:sldLayoutId id="2147484086" r:id="rId14"/>
    <p:sldLayoutId id="2147484087" r:id="rId15"/>
    <p:sldLayoutId id="2147484382" r:id="rId16"/>
  </p:sldLayoutIdLst>
  <p:hf hdr="0" ftr="0" dt="0"/>
  <p:txStyles>
    <p:titleStyle>
      <a:lvl1pPr algn="l" defTabSz="812381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3135" indent="0" algn="l" defTabSz="812381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3135" indent="0" algn="l" defTabSz="812381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5157" indent="-202775" algn="l" defTabSz="812381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0669" algn="just" defTabSz="812381" rtl="0" eaLnBrk="1" latinLnBrk="0" hangingPunct="1">
        <a:lnSpc>
          <a:spcPts val="1899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17717" indent="0" algn="l" defTabSz="812381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34046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0235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46425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2614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193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381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566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4754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0948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7142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3329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9523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9" y="367196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9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44" tIns="40572" rIns="81144" bIns="40572" rtlCol="0" anchor="ctr">
            <a:normAutofit/>
          </a:bodyPr>
          <a:lstStyle>
            <a:lvl1pPr algn="ctr" defTabSz="811355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4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  <p:sldLayoutId id="2147484116" r:id="rId12"/>
    <p:sldLayoutId id="2147484117" r:id="rId13"/>
    <p:sldLayoutId id="2147484118" r:id="rId14"/>
  </p:sldLayoutIdLst>
  <p:hf hdr="0" ftr="0" dt="0"/>
  <p:txStyles>
    <p:titleStyle>
      <a:lvl1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628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270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6919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2557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775" indent="-282775" algn="l" defTabSz="811301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775" indent="72859" algn="l" defTabSz="811301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462" indent="-202519" algn="l" defTabSz="811301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4743" indent="-964425" algn="just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312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1952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7589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3234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38873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28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27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1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55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19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84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47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5114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3" y="367193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80" tIns="40590" rIns="81180" bIns="405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3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80" tIns="40590" rIns="81180" bIns="405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80" tIns="40590" rIns="81180" bIns="40590" rtlCol="0" anchor="ctr">
            <a:normAutofit/>
          </a:bodyPr>
          <a:lstStyle>
            <a:lvl1pPr algn="ctr" defTabSz="811721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132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  <p:sldLayoutId id="2147484132" r:id="rId13"/>
    <p:sldLayoutId id="2147484133" r:id="rId14"/>
  </p:sldLayoutIdLst>
  <p:hf hdr="0" ftr="0" dt="0"/>
  <p:txStyles>
    <p:titleStyle>
      <a:lvl1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790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591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7400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3199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903" indent="-282903" algn="l" defTabSz="811667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903" indent="72892" algn="l" defTabSz="811667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711" indent="-202610" algn="l" defTabSz="811667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5304" indent="-964860" algn="just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815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2615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8413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4218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0019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79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59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740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3199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900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480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0599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6398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2" y="367190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28" tIns="40614" rIns="81228" bIns="406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2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28" tIns="40614" rIns="81228" bIns="406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228" tIns="40614" rIns="81228" bIns="40614" rtlCol="0" anchor="ctr">
            <a:normAutofit/>
          </a:bodyPr>
          <a:lstStyle>
            <a:lvl1pPr algn="ctr" defTabSz="812209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96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  <p:sldLayoutId id="2147484146" r:id="rId12"/>
    <p:sldLayoutId id="2147484147" r:id="rId13"/>
    <p:sldLayoutId id="2147484148" r:id="rId14"/>
  </p:sldLayoutIdLst>
  <p:hf hdr="0" ftr="0" dt="0"/>
  <p:txStyles>
    <p:titleStyle>
      <a:lvl1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006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019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8042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4055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3074" indent="-283074" algn="l" defTabSz="812155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3074" indent="72936" algn="l" defTabSz="812155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5045" indent="-202732" algn="l" defTabSz="81215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053" indent="-965440" algn="just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7487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3500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9513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5530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1547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006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019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8042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4055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0070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6085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2097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8109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69" y="367183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89" tIns="40695" rIns="81389" bIns="40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69" y="1199774"/>
            <a:ext cx="7343979" cy="362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89" tIns="40695" rIns="81389" bIns="40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18"/>
            <a:ext cx="620370" cy="474071"/>
          </a:xfrm>
          <a:prstGeom prst="rect">
            <a:avLst/>
          </a:prstGeom>
        </p:spPr>
        <p:txBody>
          <a:bodyPr vert="horz" lIns="81389" tIns="40695" rIns="81389" bIns="40695" rtlCol="0" anchor="ctr">
            <a:normAutofit/>
          </a:bodyPr>
          <a:lstStyle>
            <a:lvl1pPr algn="ctr" defTabSz="813848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35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61" r:id="rId12"/>
    <p:sldLayoutId id="2147484162" r:id="rId13"/>
    <p:sldLayoutId id="2147484163" r:id="rId14"/>
  </p:sldLayoutIdLst>
  <p:hf hdr="0" ftr="0" dt="0"/>
  <p:txStyles>
    <p:titleStyle>
      <a:lvl1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726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3449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0195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6925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3647" indent="-283647" algn="l" defTabSz="813794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3647" indent="73081" algn="l" defTabSz="813794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6155" indent="-203140" algn="l" defTabSz="813794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8562" indent="-967384" algn="just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9733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6469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3200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9931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6663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726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449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019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92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65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0387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7118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3850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57" y="367172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57" y="1199764"/>
            <a:ext cx="7343979" cy="362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05"/>
            <a:ext cx="620370" cy="474071"/>
          </a:xfrm>
          <a:prstGeom prst="rect">
            <a:avLst/>
          </a:prstGeom>
        </p:spPr>
        <p:txBody>
          <a:bodyPr vert="horz" lIns="81509" tIns="40755" rIns="81509" bIns="40755" rtlCol="0" anchor="ctr">
            <a:normAutofit/>
          </a:bodyPr>
          <a:lstStyle>
            <a:lvl1pPr algn="ctr" defTabSz="815072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9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  <p:sldLayoutId id="2147484338" r:id="rId12"/>
    <p:sldLayoutId id="2147484339" r:id="rId13"/>
    <p:sldLayoutId id="2147484340" r:id="rId14"/>
  </p:sldLayoutIdLst>
  <p:hf hdr="0" ftr="0" dt="0"/>
  <p:txStyles>
    <p:titleStyle>
      <a:lvl1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266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4529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1804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9071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076" indent="-284076" algn="l" defTabSz="815018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4076" indent="73191" algn="l" defTabSz="815018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6989" indent="-203445" algn="l" defTabSz="81501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50437" indent="-968838" algn="just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21420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8689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5957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3225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0492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266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4529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804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9071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6338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3605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0873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814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9" y="367196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9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44" tIns="40572" rIns="81144" bIns="40572" rtlCol="0" anchor="ctr">
            <a:normAutofit/>
          </a:bodyPr>
          <a:lstStyle>
            <a:lvl1pPr algn="ctr" defTabSz="811355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C483C82-2CB0-403B-8A56-3B54E47C14C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954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3948" r:id="rId3"/>
    <p:sldLayoutId id="2147483949" r:id="rId4"/>
    <p:sldLayoutId id="2147483959" r:id="rId5"/>
    <p:sldLayoutId id="2147484377" r:id="rId6"/>
    <p:sldLayoutId id="2147484378" r:id="rId7"/>
    <p:sldLayoutId id="2147484381" r:id="rId8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628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270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6919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2557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775" indent="-282775" algn="l" defTabSz="811301" rtl="0" eaLnBrk="1" fontAlgn="base" hangingPunct="1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775" indent="72859" algn="l" defTabSz="811301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462" indent="-202519" algn="l" defTabSz="811301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4743" indent="-964425" algn="just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312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1952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7589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3234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38873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28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27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1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55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19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84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47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5114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AF03F03E8F0FEE26B849C39A181C7501A092954D479C200C8730DC29EEC2963FE2CE3B91FAC0255C38E0E2BD7AFAFEF7A7D5E0D0450A0TF3FR" TargetMode="External"/><Relationship Id="rId2" Type="http://schemas.openxmlformats.org/officeDocument/2006/relationships/hyperlink" Target="consultantplus://offline/ref=6AF03F03E8F0FEE26B849C39A181C7501A092954D479C200C8730DC29EEC2963FE2CE3BC15AA025B9C8B1B3A8FA2A7F9647F42110652TA31R" TargetMode="Externa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20882" y="4667685"/>
            <a:ext cx="774237" cy="289474"/>
          </a:xfrm>
          <a:prstGeom prst="rect">
            <a:avLst/>
          </a:prstGeom>
        </p:spPr>
        <p:txBody>
          <a:bodyPr wrap="none" lIns="103784" tIns="51897" rIns="103784" bIns="51897">
            <a:spAutoFit/>
          </a:bodyPr>
          <a:lstStyle/>
          <a:p>
            <a:pPr algn="ctr" defTabSz="101235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smtClean="0">
                <a:solidFill>
                  <a:prstClr val="white"/>
                </a:solidFill>
                <a:latin typeface="+mj-lt"/>
                <a:cs typeface="Arial" pitchFamily="34" charset="0"/>
              </a:rPr>
              <a:t>2023 год</a:t>
            </a:r>
            <a:endParaRPr lang="ru-RU" sz="1200" dirty="0">
              <a:solidFill>
                <a:prstClr val="white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23522" y="2642002"/>
            <a:ext cx="8568955" cy="1075788"/>
          </a:xfrm>
        </p:spPr>
        <p:txBody>
          <a:bodyPr rtlCol="0">
            <a:no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2000" b="0" dirty="0"/>
              <a:t>Практические аспекты уменьшения сумм </a:t>
            </a:r>
            <a:r>
              <a:rPr lang="ru-RU" sz="2000" b="0" dirty="0" smtClean="0"/>
              <a:t>налога по УСН </a:t>
            </a:r>
            <a:r>
              <a:rPr lang="ru-RU" sz="2000" b="0" dirty="0"/>
              <a:t>и ПСН на сумму уплаченных страховых взносов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961068"/>
            <a:ext cx="6408712" cy="576064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fontAlgn="auto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УПРАВЛЕНИЕ ФЕДЕРАЛЬНОЙ НАЛОГОВОЙ СЛУЖБЫ ПО Г. СЕВАСТОПОЛЮ</a:t>
            </a:r>
            <a:endParaRPr lang="ru-RU" sz="1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89" y="3795886"/>
            <a:ext cx="7416824" cy="85876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altLang="ru-RU" sz="1400" b="1" dirty="0" smtClean="0">
                <a:solidFill>
                  <a:schemeClr val="bg1"/>
                </a:solidFill>
                <a:latin typeface="+mj-lt"/>
              </a:rPr>
              <a:t>Заместитель начальника отдела камерального контроля специальных налоговых режимов 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altLang="ru-RU" sz="1400" b="1" dirty="0" smtClean="0">
                <a:solidFill>
                  <a:schemeClr val="bg1"/>
                </a:solidFill>
                <a:latin typeface="+mj-lt"/>
              </a:rPr>
              <a:t>Юрин Антон Юрьевич</a:t>
            </a:r>
            <a:endParaRPr lang="ru-RU" altLang="ru-RU" sz="1400" b="1" dirty="0">
              <a:solidFill>
                <a:schemeClr val="bg1"/>
              </a:solidFill>
              <a:latin typeface="+mj-lt"/>
            </a:endParaRP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rgbClr val="444444"/>
              </a:solidFill>
              <a:effectLst/>
              <a:latin typeface="Inter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444444"/>
                </a:solidFill>
                <a:effectLst/>
                <a:latin typeface="Inter"/>
              </a:rPr>
              <a:t>Практические аспекты уменьшения сумм УСН и ПСН на сумму уплаченных страховых взносов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7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92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02748"/>
            <a:ext cx="8568951" cy="573901"/>
          </a:xfrm>
        </p:spPr>
        <p:txBody>
          <a:bodyPr/>
          <a:lstStyle/>
          <a:p>
            <a:pPr algn="ctr"/>
            <a:r>
              <a:rPr lang="ru-RU" sz="2500" dirty="0" smtClean="0"/>
              <a:t>Порядок уменьшения налоговых обязательств по УСН и ПСН</a:t>
            </a:r>
            <a:endParaRPr lang="ru-RU" sz="2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6" name="AutoShape 74"/>
          <p:cNvSpPr>
            <a:spLocks noChangeArrowheads="1"/>
          </p:cNvSpPr>
          <p:nvPr/>
        </p:nvSpPr>
        <p:spPr bwMode="gray">
          <a:xfrm>
            <a:off x="1614894" y="11674747"/>
            <a:ext cx="463284" cy="449406"/>
          </a:xfrm>
          <a:prstGeom prst="roundRect">
            <a:avLst>
              <a:gd name="adj" fmla="val 10347"/>
            </a:avLst>
          </a:prstGeom>
          <a:gradFill rotWithShape="1">
            <a:gsLst>
              <a:gs pos="0">
                <a:srgbClr val="CCECFF"/>
              </a:gs>
              <a:gs pos="100000">
                <a:srgbClr val="CCECFF">
                  <a:gamma/>
                  <a:tint val="0"/>
                  <a:invGamma/>
                </a:srgbClr>
              </a:gs>
            </a:gsLst>
            <a:lin ang="18900000" scaled="1"/>
          </a:gradFill>
          <a:ln w="50800">
            <a:solidFill>
              <a:srgbClr val="7099E2"/>
            </a:solidFill>
            <a:round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" name="Group 79"/>
          <p:cNvGrpSpPr>
            <a:grpSpLocks/>
          </p:cNvGrpSpPr>
          <p:nvPr/>
        </p:nvGrpSpPr>
        <p:grpSpPr bwMode="auto">
          <a:xfrm>
            <a:off x="5489707" y="2470391"/>
            <a:ext cx="2834374" cy="2181604"/>
            <a:chOff x="2894" y="2016"/>
            <a:chExt cx="2112" cy="1262"/>
          </a:xfrm>
        </p:grpSpPr>
        <p:sp>
          <p:nvSpPr>
            <p:cNvPr id="11" name="AutoShape 80"/>
            <p:cNvSpPr>
              <a:spLocks noChangeArrowheads="1"/>
            </p:cNvSpPr>
            <p:nvPr/>
          </p:nvSpPr>
          <p:spPr bwMode="gray">
            <a:xfrm>
              <a:off x="2894" y="2027"/>
              <a:ext cx="2112" cy="1251"/>
            </a:xfrm>
            <a:prstGeom prst="roundRect">
              <a:avLst>
                <a:gd name="adj" fmla="val 10347"/>
              </a:avLst>
            </a:prstGeom>
            <a:gradFill rotWithShape="1">
              <a:gsLst>
                <a:gs pos="0">
                  <a:srgbClr val="D8F4BE">
                    <a:gamma/>
                    <a:tint val="0"/>
                    <a:invGamma/>
                  </a:srgbClr>
                </a:gs>
                <a:gs pos="100000">
                  <a:srgbClr val="D8F4BE"/>
                </a:gs>
              </a:gsLst>
              <a:lin ang="2700000" scaled="1"/>
            </a:gradFill>
            <a:ln w="50800">
              <a:solidFill>
                <a:srgbClr val="44988C"/>
              </a:solidFill>
              <a:round/>
              <a:headEnd/>
              <a:tailEnd/>
            </a:ln>
            <a:effectLst>
              <a:outerShdw dist="107763" dir="2700000" algn="ctr" rotWithShape="0">
                <a:srgbClr val="C0C0C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" name="Text Box 81"/>
            <p:cNvSpPr txBox="1">
              <a:spLocks noChangeArrowheads="1"/>
            </p:cNvSpPr>
            <p:nvPr/>
          </p:nvSpPr>
          <p:spPr bwMode="gray">
            <a:xfrm>
              <a:off x="3360" y="2016"/>
              <a:ext cx="1632" cy="1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endParaRPr lang="en-US" sz="1600" b="0" dirty="0">
                <a:solidFill>
                  <a:srgbClr val="000000"/>
                </a:solidFill>
              </a:endParaRPr>
            </a:p>
          </p:txBody>
        </p:sp>
      </p:grpSp>
      <p:sp>
        <p:nvSpPr>
          <p:cNvPr id="18" name="AutoShape 80"/>
          <p:cNvSpPr>
            <a:spLocks noChangeArrowheads="1"/>
          </p:cNvSpPr>
          <p:nvPr/>
        </p:nvSpPr>
        <p:spPr bwMode="gray">
          <a:xfrm>
            <a:off x="366708" y="2388492"/>
            <a:ext cx="2835959" cy="2194018"/>
          </a:xfrm>
          <a:prstGeom prst="roundRect">
            <a:avLst>
              <a:gd name="adj" fmla="val 10347"/>
            </a:avLst>
          </a:prstGeom>
          <a:gradFill rotWithShape="1">
            <a:gsLst>
              <a:gs pos="0">
                <a:srgbClr val="D8F4BE">
                  <a:gamma/>
                  <a:tint val="0"/>
                  <a:invGamma/>
                </a:srgbClr>
              </a:gs>
              <a:gs pos="100000">
                <a:srgbClr val="D8F4BE"/>
              </a:gs>
            </a:gsLst>
            <a:lin ang="2700000" scaled="1"/>
          </a:gradFill>
          <a:ln w="50800">
            <a:solidFill>
              <a:srgbClr val="44988C"/>
            </a:solidFill>
            <a:round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99714" y="1275535"/>
            <a:ext cx="8072562" cy="74386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99591" y="796970"/>
            <a:ext cx="7272808" cy="25494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defTabSz="1043056" fontAlgn="auto">
              <a:spcAft>
                <a:spcPts val="0"/>
              </a:spcAft>
            </a:pPr>
            <a:r>
              <a:rPr lang="ru-RU" sz="1400" dirty="0">
                <a:latin typeface="+mj-lt"/>
              </a:rPr>
              <a:t>В целях реализации положений </a:t>
            </a:r>
            <a:r>
              <a:rPr lang="ru-RU" sz="1400" dirty="0">
                <a:latin typeface="+mj-lt"/>
                <a:hlinkClick r:id="rId2"/>
              </a:rPr>
              <a:t>п. 3.1 ст. 346.21</a:t>
            </a:r>
            <a:r>
              <a:rPr lang="ru-RU" sz="1400" dirty="0">
                <a:latin typeface="+mj-lt"/>
              </a:rPr>
              <a:t> и </a:t>
            </a:r>
            <a:r>
              <a:rPr lang="ru-RU" sz="1400" dirty="0">
                <a:latin typeface="+mj-lt"/>
                <a:hlinkClick r:id="rId3"/>
              </a:rPr>
              <a:t>п. 1.2 ст. 346.51</a:t>
            </a:r>
            <a:r>
              <a:rPr lang="ru-RU" sz="1400" dirty="0">
                <a:latin typeface="+mj-lt"/>
              </a:rPr>
              <a:t> НК РФ необходимо</a:t>
            </a:r>
            <a:r>
              <a:rPr lang="ru-RU" sz="1400" dirty="0" smtClean="0">
                <a:latin typeface="+mj-lt"/>
              </a:rPr>
              <a:t>:</a:t>
            </a:r>
            <a:endParaRPr lang="ru-RU" sz="14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3202" y="1152383"/>
            <a:ext cx="7704855" cy="43204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Обеспечить поступление суммы </a:t>
            </a:r>
            <a:r>
              <a:rPr lang="ru-RU" b="1" dirty="0">
                <a:latin typeface="+mj-lt"/>
              </a:rPr>
              <a:t>в </a:t>
            </a:r>
            <a:r>
              <a:rPr lang="ru-RU" b="1" dirty="0" smtClean="0">
                <a:latin typeface="+mj-lt"/>
              </a:rPr>
              <a:t>бюджет в счет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страховых взносов в 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определенном 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отчетном 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налоговом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период</a:t>
            </a:r>
            <a:r>
              <a:rPr lang="ru-RU" b="1" noProof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е</a:t>
            </a:r>
            <a:r>
              <a:rPr lang="ru-RU" b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, период действия </a:t>
            </a:r>
            <a:r>
              <a:rPr lang="ru-RU" b="1" dirty="0" smtClean="0">
                <a:latin typeface="+mj-lt"/>
                <a:ea typeface="+mj-ea"/>
                <a:cs typeface="+mj-cs"/>
              </a:rPr>
              <a:t>патента:</a:t>
            </a:r>
            <a:endParaRPr kumimoji="0" lang="ru-RU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AutoShape 11"/>
          <p:cNvSpPr>
            <a:spLocks noChangeArrowheads="1"/>
          </p:cNvSpPr>
          <p:nvPr/>
        </p:nvSpPr>
        <p:spPr bwMode="gray">
          <a:xfrm>
            <a:off x="482878" y="2440166"/>
            <a:ext cx="2593107" cy="39427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dirty="0" smtClean="0">
                <a:latin typeface="+mj-lt"/>
              </a:rPr>
              <a:t>Оплата ЕНП</a:t>
            </a:r>
            <a:endParaRPr lang="ru-RU" dirty="0">
              <a:latin typeface="+mj-lt"/>
            </a:endParaRPr>
          </a:p>
        </p:txBody>
      </p:sp>
      <p:sp>
        <p:nvSpPr>
          <p:cNvPr id="28" name="AutoShape 10"/>
          <p:cNvSpPr>
            <a:spLocks noChangeArrowheads="1"/>
          </p:cNvSpPr>
          <p:nvPr/>
        </p:nvSpPr>
        <p:spPr bwMode="blackGray">
          <a:xfrm flipV="1">
            <a:off x="7236296" y="2110403"/>
            <a:ext cx="576064" cy="359988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9" name="AutoShape 11"/>
          <p:cNvSpPr>
            <a:spLocks noChangeArrowheads="1"/>
          </p:cNvSpPr>
          <p:nvPr/>
        </p:nvSpPr>
        <p:spPr bwMode="gray">
          <a:xfrm>
            <a:off x="1331640" y="1684903"/>
            <a:ext cx="6624735" cy="39427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dirty="0" smtClean="0">
                <a:latin typeface="+mj-lt"/>
              </a:rPr>
              <a:t>Положительное сальдо </a:t>
            </a:r>
            <a:r>
              <a:rPr lang="ru-RU" dirty="0" smtClean="0">
                <a:latin typeface="+mj-lt"/>
              </a:rPr>
              <a:t>ЕНС (уплата платежа)</a:t>
            </a:r>
            <a:endParaRPr lang="ru-RU" dirty="0">
              <a:latin typeface="+mj-lt"/>
            </a:endParaRPr>
          </a:p>
        </p:txBody>
      </p:sp>
      <p:sp>
        <p:nvSpPr>
          <p:cNvPr id="30" name="AutoShape 10"/>
          <p:cNvSpPr>
            <a:spLocks noChangeArrowheads="1"/>
          </p:cNvSpPr>
          <p:nvPr/>
        </p:nvSpPr>
        <p:spPr bwMode="blackGray">
          <a:xfrm flipV="1">
            <a:off x="1527384" y="2891252"/>
            <a:ext cx="504097" cy="40023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AutoShape 11"/>
          <p:cNvSpPr>
            <a:spLocks noChangeArrowheads="1"/>
          </p:cNvSpPr>
          <p:nvPr/>
        </p:nvSpPr>
        <p:spPr bwMode="gray">
          <a:xfrm>
            <a:off x="394668" y="3327281"/>
            <a:ext cx="2769531" cy="120079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300" dirty="0" smtClean="0">
                <a:solidFill>
                  <a:srgbClr val="FF0000"/>
                </a:solidFill>
              </a:rPr>
              <a:t>Заявление о </a:t>
            </a:r>
            <a:r>
              <a:rPr lang="ru-RU" sz="1300" dirty="0" smtClean="0">
                <a:solidFill>
                  <a:srgbClr val="FF0000"/>
                </a:solidFill>
              </a:rPr>
              <a:t>зачете суммы в счет </a:t>
            </a:r>
          </a:p>
          <a:p>
            <a:pPr algn="ctr"/>
            <a:r>
              <a:rPr lang="ru-RU" sz="1300" dirty="0" smtClean="0">
                <a:solidFill>
                  <a:srgbClr val="FF0000"/>
                </a:solidFill>
              </a:rPr>
              <a:t>предстоящих платежей по </a:t>
            </a:r>
          </a:p>
          <a:p>
            <a:pPr algn="ctr"/>
            <a:r>
              <a:rPr lang="ru-RU" sz="1300" dirty="0" smtClean="0">
                <a:solidFill>
                  <a:srgbClr val="FF0000"/>
                </a:solidFill>
              </a:rPr>
              <a:t>страховым взносам (ст.78 НК РФ)</a:t>
            </a:r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32" name="AutoShape 11"/>
          <p:cNvSpPr>
            <a:spLocks noChangeArrowheads="1"/>
          </p:cNvSpPr>
          <p:nvPr/>
        </p:nvSpPr>
        <p:spPr bwMode="gray">
          <a:xfrm>
            <a:off x="5489708" y="2543038"/>
            <a:ext cx="2815370" cy="87720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500" dirty="0" smtClean="0">
                <a:latin typeface="+mj-lt"/>
              </a:rPr>
              <a:t>Оплата платежным </a:t>
            </a:r>
          </a:p>
          <a:p>
            <a:pPr algn="ctr"/>
            <a:r>
              <a:rPr lang="ru-RU" sz="1500" dirty="0" smtClean="0">
                <a:latin typeface="+mj-lt"/>
              </a:rPr>
              <a:t>поручением (статус 02, КБК сбора</a:t>
            </a:r>
            <a:r>
              <a:rPr lang="ru-RU" dirty="0" smtClean="0">
                <a:latin typeface="+mj-lt"/>
              </a:rPr>
              <a:t>)</a:t>
            </a:r>
            <a:endParaRPr lang="ru-RU" dirty="0">
              <a:latin typeface="+mj-lt"/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326030" y="1813834"/>
            <a:ext cx="644376" cy="5476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36" name="Овал 35"/>
          <p:cNvSpPr/>
          <p:nvPr/>
        </p:nvSpPr>
        <p:spPr>
          <a:xfrm>
            <a:off x="7980194" y="1885713"/>
            <a:ext cx="664565" cy="61734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25" name="Выноска со стрелками влево/вправо 24"/>
          <p:cNvSpPr/>
          <p:nvPr/>
        </p:nvSpPr>
        <p:spPr>
          <a:xfrm>
            <a:off x="3635896" y="2165834"/>
            <a:ext cx="1612466" cy="428719"/>
          </a:xfrm>
          <a:prstGeom prst="leftRightArrowCallout">
            <a:avLst>
              <a:gd name="adj1" fmla="val 25000"/>
              <a:gd name="adj2" fmla="val 25000"/>
              <a:gd name="adj3" fmla="val 25000"/>
              <a:gd name="adj4" fmla="val 42619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44988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4111618" y="2261377"/>
            <a:ext cx="661021" cy="20011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ИЛИ</a:t>
            </a:r>
          </a:p>
        </p:txBody>
      </p:sp>
      <p:sp>
        <p:nvSpPr>
          <p:cNvPr id="24" name="AutoShape 10"/>
          <p:cNvSpPr>
            <a:spLocks noChangeArrowheads="1"/>
          </p:cNvSpPr>
          <p:nvPr/>
        </p:nvSpPr>
        <p:spPr bwMode="blackGray">
          <a:xfrm flipV="1">
            <a:off x="1463338" y="2090709"/>
            <a:ext cx="565224" cy="30680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424338" y="3773524"/>
            <a:ext cx="29933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Заявления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 зачете суммы в счет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предстоящих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платежей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по страховым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взносам </a:t>
            </a:r>
            <a:r>
              <a:rPr lang="ru-RU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требуется 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4099" y="3427859"/>
            <a:ext cx="1584176" cy="122413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9322" y="3927679"/>
            <a:ext cx="2107007" cy="65025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AutoShape 11"/>
          <p:cNvSpPr>
            <a:spLocks noChangeArrowheads="1"/>
          </p:cNvSpPr>
          <p:nvPr/>
        </p:nvSpPr>
        <p:spPr bwMode="gray">
          <a:xfrm>
            <a:off x="3264282" y="2690096"/>
            <a:ext cx="2128058" cy="809051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sz="1400" b="1" dirty="0">
                <a:solidFill>
                  <a:srgbClr val="005AA9"/>
                </a:solidFill>
              </a:rPr>
              <a:t>Сервис </a:t>
            </a:r>
            <a:endParaRPr lang="ru-RU" sz="1400" b="1" dirty="0" smtClean="0">
              <a:solidFill>
                <a:srgbClr val="005AA9"/>
              </a:solidFill>
            </a:endParaRPr>
          </a:p>
          <a:p>
            <a:pPr algn="ctr" defTabSz="1043056" fontAlgn="auto">
              <a:spcAft>
                <a:spcPts val="0"/>
              </a:spcAft>
            </a:pPr>
            <a:r>
              <a:rPr lang="ru-RU" sz="1400" b="1" dirty="0" smtClean="0">
                <a:solidFill>
                  <a:srgbClr val="005AA9"/>
                </a:solidFill>
              </a:rPr>
              <a:t>«</a:t>
            </a:r>
            <a:r>
              <a:rPr lang="ru-RU" sz="1400" b="1" dirty="0">
                <a:solidFill>
                  <a:srgbClr val="005AA9"/>
                </a:solidFill>
              </a:rPr>
              <a:t>Уплата налогов </a:t>
            </a:r>
            <a:endParaRPr lang="ru-RU" sz="1400" b="1" dirty="0" smtClean="0">
              <a:solidFill>
                <a:srgbClr val="005AA9"/>
              </a:solidFill>
            </a:endParaRPr>
          </a:p>
          <a:p>
            <a:pPr algn="ctr" defTabSz="1043056" fontAlgn="auto">
              <a:spcAft>
                <a:spcPts val="0"/>
              </a:spcAft>
            </a:pPr>
            <a:r>
              <a:rPr lang="ru-RU" sz="1400" b="1" dirty="0" smtClean="0">
                <a:solidFill>
                  <a:srgbClr val="005AA9"/>
                </a:solidFill>
              </a:rPr>
              <a:t>и </a:t>
            </a:r>
            <a:r>
              <a:rPr lang="ru-RU" sz="1400" b="1" dirty="0">
                <a:solidFill>
                  <a:srgbClr val="005AA9"/>
                </a:solidFill>
              </a:rPr>
              <a:t>пошлин»</a:t>
            </a:r>
          </a:p>
        </p:txBody>
      </p:sp>
      <p:sp>
        <p:nvSpPr>
          <p:cNvPr id="38" name="AutoShape 10"/>
          <p:cNvSpPr>
            <a:spLocks noChangeArrowheads="1"/>
          </p:cNvSpPr>
          <p:nvPr/>
        </p:nvSpPr>
        <p:spPr bwMode="blackGray">
          <a:xfrm flipV="1">
            <a:off x="4024854" y="3543796"/>
            <a:ext cx="565224" cy="30680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" name="AutoShape 11"/>
          <p:cNvSpPr>
            <a:spLocks noChangeArrowheads="1"/>
          </p:cNvSpPr>
          <p:nvPr/>
        </p:nvSpPr>
        <p:spPr bwMode="gray">
          <a:xfrm>
            <a:off x="3229568" y="3859423"/>
            <a:ext cx="2227454" cy="792572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sz="1350" b="1" dirty="0" smtClean="0">
                <a:solidFill>
                  <a:srgbClr val="005AA9"/>
                </a:solidFill>
              </a:rPr>
              <a:t>«</a:t>
            </a:r>
            <a:r>
              <a:rPr lang="ru-RU" sz="1350" b="1" dirty="0">
                <a:solidFill>
                  <a:srgbClr val="005AA9"/>
                </a:solidFill>
              </a:rPr>
              <a:t>Уплата </a:t>
            </a:r>
            <a:r>
              <a:rPr lang="ru-RU" sz="1350" b="1" dirty="0" smtClean="0">
                <a:solidFill>
                  <a:srgbClr val="005AA9"/>
                </a:solidFill>
              </a:rPr>
              <a:t>фиксированных 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sz="1350" b="1" dirty="0" smtClean="0">
                <a:solidFill>
                  <a:srgbClr val="005AA9"/>
                </a:solidFill>
              </a:rPr>
              <a:t>страховых взносов»</a:t>
            </a:r>
            <a:endParaRPr lang="ru-RU" sz="1350" b="1" dirty="0">
              <a:solidFill>
                <a:srgbClr val="005A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5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9" y="367163"/>
            <a:ext cx="8424936" cy="567289"/>
          </a:xfrm>
        </p:spPr>
        <p:txBody>
          <a:bodyPr/>
          <a:lstStyle/>
          <a:p>
            <a:pPr algn="ctr"/>
            <a:r>
              <a:rPr lang="ru-RU" sz="2400" dirty="0" smtClean="0"/>
              <a:t>Срок представления налоговой отчетности, срок уплаты налоговых обязательств по УСН с 2023 года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7" name="AutoShape 23"/>
          <p:cNvSpPr>
            <a:spLocks noChangeArrowheads="1"/>
          </p:cNvSpPr>
          <p:nvPr/>
        </p:nvSpPr>
        <p:spPr bwMode="gray">
          <a:xfrm>
            <a:off x="637582" y="1504042"/>
            <a:ext cx="3133827" cy="3086869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8" name="AutoShape 24"/>
          <p:cNvSpPr>
            <a:spLocks noChangeArrowheads="1"/>
          </p:cNvSpPr>
          <p:nvPr/>
        </p:nvSpPr>
        <p:spPr bwMode="ltGray">
          <a:xfrm>
            <a:off x="503549" y="1174972"/>
            <a:ext cx="3528390" cy="576583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Налоговая декларация по УСН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9592" y="1841475"/>
            <a:ext cx="2736304" cy="2458467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ru-RU" sz="6400" b="1" dirty="0" smtClean="0"/>
              <a:t>ЮЛ</a:t>
            </a:r>
            <a:r>
              <a:rPr lang="ru-RU" sz="6400" dirty="0" smtClean="0"/>
              <a:t> </a:t>
            </a:r>
            <a:r>
              <a:rPr lang="ru-RU" sz="6400" dirty="0"/>
              <a:t>- </a:t>
            </a:r>
            <a:r>
              <a:rPr lang="ru-RU" sz="6400" b="1" dirty="0">
                <a:solidFill>
                  <a:srgbClr val="FF0000"/>
                </a:solidFill>
              </a:rPr>
              <a:t>не позднее 25 марта</a:t>
            </a:r>
            <a:r>
              <a:rPr lang="ru-RU" sz="6400" dirty="0">
                <a:solidFill>
                  <a:srgbClr val="FF0000"/>
                </a:solidFill>
              </a:rPr>
              <a:t> </a:t>
            </a:r>
            <a:r>
              <a:rPr lang="ru-RU" sz="6400" dirty="0"/>
              <a:t>года, следующего </a:t>
            </a:r>
            <a:r>
              <a:rPr lang="ru-RU" sz="6400" dirty="0" smtClean="0"/>
              <a:t>за истекшим налоговым </a:t>
            </a:r>
            <a:r>
              <a:rPr lang="ru-RU" sz="6400" dirty="0" smtClean="0"/>
              <a:t>периодом </a:t>
            </a:r>
            <a:r>
              <a:rPr lang="ru-RU" sz="6400" b="1" dirty="0" smtClean="0"/>
              <a:t>(за 2022 – не позднее 27.03.2023)</a:t>
            </a:r>
            <a:endParaRPr lang="ru-RU" sz="6400" b="1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ru-RU" sz="6400" b="1" dirty="0" smtClean="0"/>
              <a:t>ИП</a:t>
            </a:r>
            <a:r>
              <a:rPr lang="ru-RU" sz="6400" dirty="0" smtClean="0"/>
              <a:t> -</a:t>
            </a:r>
            <a:r>
              <a:rPr lang="ru-RU" sz="6400" dirty="0"/>
              <a:t> </a:t>
            </a:r>
            <a:r>
              <a:rPr lang="ru-RU" sz="6400" b="1" dirty="0">
                <a:solidFill>
                  <a:srgbClr val="FF0000"/>
                </a:solidFill>
              </a:rPr>
              <a:t>не позднее </a:t>
            </a:r>
            <a:r>
              <a:rPr lang="ru-RU" sz="6400" b="1" dirty="0" smtClean="0">
                <a:solidFill>
                  <a:srgbClr val="FF0000"/>
                </a:solidFill>
              </a:rPr>
              <a:t>25 </a:t>
            </a:r>
            <a:r>
              <a:rPr lang="ru-RU" sz="6400" b="1" dirty="0">
                <a:solidFill>
                  <a:srgbClr val="FF0000"/>
                </a:solidFill>
              </a:rPr>
              <a:t>апреля</a:t>
            </a:r>
            <a:r>
              <a:rPr lang="ru-RU" sz="6400" dirty="0">
                <a:solidFill>
                  <a:srgbClr val="FF0000"/>
                </a:solidFill>
              </a:rPr>
              <a:t> </a:t>
            </a:r>
            <a:r>
              <a:rPr lang="ru-RU" sz="6400" dirty="0"/>
              <a:t>года, следующего за истекшим налоговым </a:t>
            </a:r>
            <a:r>
              <a:rPr lang="ru-RU" sz="6400" dirty="0"/>
              <a:t>периодом </a:t>
            </a:r>
            <a:r>
              <a:rPr lang="ru-RU" sz="6400" b="1" dirty="0"/>
              <a:t>(за 2022 – не позднее </a:t>
            </a:r>
            <a:r>
              <a:rPr lang="ru-RU" sz="6400" b="1" dirty="0" smtClean="0"/>
              <a:t>25.03.2023</a:t>
            </a:r>
            <a:r>
              <a:rPr lang="ru-RU" sz="6400" b="1" dirty="0"/>
              <a:t>)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0" algn="l"/>
              </a:tabLst>
            </a:pPr>
            <a:endParaRPr lang="ru-RU" sz="6400" dirty="0"/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AutoShape 23"/>
          <p:cNvSpPr>
            <a:spLocks noChangeArrowheads="1"/>
          </p:cNvSpPr>
          <p:nvPr/>
        </p:nvSpPr>
        <p:spPr bwMode="gray">
          <a:xfrm>
            <a:off x="4890098" y="1429843"/>
            <a:ext cx="3344044" cy="3161068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ltGray">
          <a:xfrm>
            <a:off x="4726663" y="1174972"/>
            <a:ext cx="3670914" cy="594911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 Уплата авансовых платежей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и налога по УСН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89401" y="1978052"/>
            <a:ext cx="3054802" cy="255315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/>
            <a:r>
              <a:rPr lang="ru-RU" sz="1500" b="1" dirty="0" smtClean="0"/>
              <a:t>Налог:</a:t>
            </a:r>
          </a:p>
          <a:p>
            <a:pPr algn="just"/>
            <a:r>
              <a:rPr lang="ru-RU" sz="1500" b="1" dirty="0" smtClean="0"/>
              <a:t>ЮЛ</a:t>
            </a:r>
            <a:r>
              <a:rPr lang="ru-RU" sz="1500" dirty="0" smtClean="0"/>
              <a:t>- </a:t>
            </a:r>
            <a:r>
              <a:rPr lang="ru-RU" sz="1500" dirty="0">
                <a:solidFill>
                  <a:srgbClr val="FF0000"/>
                </a:solidFill>
              </a:rPr>
              <a:t>не позднее 28 марта </a:t>
            </a:r>
            <a:r>
              <a:rPr lang="ru-RU" sz="1500" dirty="0"/>
              <a:t>года, следующего за истекшим налоговым </a:t>
            </a:r>
            <a:r>
              <a:rPr lang="ru-RU" sz="1500" dirty="0" smtClean="0"/>
              <a:t>периодом</a:t>
            </a:r>
            <a:endParaRPr lang="ru-RU" sz="1500" dirty="0"/>
          </a:p>
          <a:p>
            <a:pPr algn="just"/>
            <a:r>
              <a:rPr lang="ru-RU" sz="1500" b="1" dirty="0" smtClean="0"/>
              <a:t>ИП</a:t>
            </a:r>
            <a:r>
              <a:rPr lang="ru-RU" sz="1500" dirty="0" smtClean="0"/>
              <a:t> </a:t>
            </a:r>
            <a:r>
              <a:rPr lang="ru-RU" sz="1500" dirty="0"/>
              <a:t>- </a:t>
            </a:r>
            <a:r>
              <a:rPr lang="ru-RU" sz="1500" dirty="0">
                <a:solidFill>
                  <a:srgbClr val="FF0000"/>
                </a:solidFill>
              </a:rPr>
              <a:t>не позднее 28 апреля </a:t>
            </a:r>
            <a:r>
              <a:rPr lang="ru-RU" sz="1500" dirty="0"/>
              <a:t>года, следующего за истекшим налоговым </a:t>
            </a:r>
            <a:r>
              <a:rPr lang="ru-RU" sz="1500" dirty="0" smtClean="0"/>
              <a:t>периодом</a:t>
            </a:r>
          </a:p>
          <a:p>
            <a:pPr algn="ctr"/>
            <a:r>
              <a:rPr lang="ru-RU" sz="1500" b="1" dirty="0" smtClean="0"/>
              <a:t>Авансовые платежи:</a:t>
            </a:r>
          </a:p>
          <a:p>
            <a:pPr algn="ctr"/>
            <a:r>
              <a:rPr lang="ru-RU" sz="1500" dirty="0" smtClean="0">
                <a:solidFill>
                  <a:srgbClr val="FF0000"/>
                </a:solidFill>
              </a:rPr>
              <a:t>не </a:t>
            </a:r>
            <a:r>
              <a:rPr lang="ru-RU" sz="1500" dirty="0">
                <a:solidFill>
                  <a:srgbClr val="FF0000"/>
                </a:solidFill>
              </a:rPr>
              <a:t>позднее 28-го числа месяца</a:t>
            </a:r>
            <a:r>
              <a:rPr lang="ru-RU" sz="1500" dirty="0"/>
              <a:t>, следующего за истекшим </a:t>
            </a:r>
            <a:r>
              <a:rPr lang="ru-RU" sz="1500" dirty="0" smtClean="0"/>
              <a:t>отчетным периодом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C30ED3A6-1922-46D6-8A92-C2FBB0F2CD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3559766" y="3075805"/>
            <a:ext cx="1662253" cy="17392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203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39474" y="412212"/>
            <a:ext cx="8424936" cy="341921"/>
          </a:xfrm>
        </p:spPr>
        <p:txBody>
          <a:bodyPr/>
          <a:lstStyle/>
          <a:p>
            <a:pPr algn="ctr"/>
            <a:r>
              <a:rPr lang="ru-RU" sz="2400" dirty="0" smtClean="0"/>
              <a:t>Порядок и срок представления Уведомлений об исчисленных суммах авансовых платежей по УСН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6795" y="970389"/>
            <a:ext cx="8424936" cy="6499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043056" fontAlgn="auto">
              <a:spcAft>
                <a:spcPts val="0"/>
              </a:spcAft>
            </a:pPr>
            <a:r>
              <a:rPr lang="ru-RU" sz="1500" dirty="0" smtClean="0">
                <a:solidFill>
                  <a:schemeClr val="tx1"/>
                </a:solidFill>
              </a:rPr>
              <a:t>С 01.01.2023 плательщики должны представлять в налоговые органы </a:t>
            </a:r>
            <a:r>
              <a:rPr lang="ru-RU" sz="1500" b="1" dirty="0" smtClean="0">
                <a:solidFill>
                  <a:schemeClr val="tx1"/>
                </a:solidFill>
              </a:rPr>
              <a:t>уведомление об исчисленных суммах налогов, авансовых платежей по налогам, сборов, страховых взносов </a:t>
            </a:r>
            <a:r>
              <a:rPr lang="ru-RU" sz="1500" dirty="0" smtClean="0">
                <a:solidFill>
                  <a:schemeClr val="tx1"/>
                </a:solidFill>
              </a:rPr>
              <a:t>(п.9 ст. 58 НК РФ)</a:t>
            </a:r>
            <a:endParaRPr lang="ru-RU" sz="1500" b="1" dirty="0">
              <a:solidFill>
                <a:schemeClr val="tx1"/>
              </a:solidFill>
            </a:endParaRP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gray">
          <a:xfrm>
            <a:off x="3561276" y="1855531"/>
            <a:ext cx="1365528" cy="529904"/>
          </a:xfrm>
          <a:prstGeom prst="roundRect">
            <a:avLst>
              <a:gd name="adj" fmla="val 11921"/>
            </a:avLst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5" name="AutoShape 11"/>
          <p:cNvSpPr>
            <a:spLocks noChangeArrowheads="1"/>
          </p:cNvSpPr>
          <p:nvPr/>
        </p:nvSpPr>
        <p:spPr bwMode="gray">
          <a:xfrm>
            <a:off x="273715" y="1722848"/>
            <a:ext cx="3146157" cy="1857811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915816" y="1974802"/>
            <a:ext cx="72008" cy="7200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951820" y="1938433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15816" y="3507854"/>
            <a:ext cx="2389981" cy="28803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51058" y="1938433"/>
            <a:ext cx="2834641" cy="141701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just" defTabSz="1043056" fontAlgn="auto">
              <a:spcAft>
                <a:spcPts val="0"/>
              </a:spcAft>
            </a:pPr>
            <a:r>
              <a:rPr lang="ru-RU" sz="1500" b="1" dirty="0">
                <a:solidFill>
                  <a:srgbClr val="FF0000"/>
                </a:solidFill>
                <a:latin typeface="+mj-lt"/>
              </a:rPr>
              <a:t>не позднее 25-го числа месяца</a:t>
            </a:r>
            <a:r>
              <a:rPr lang="ru-RU" sz="1500" dirty="0">
                <a:latin typeface="+mj-lt"/>
              </a:rPr>
              <a:t>, в котором установлен срок уплаты соответствующих налогов, авансовых платежей по налогам, сборов, страховых </a:t>
            </a:r>
            <a:r>
              <a:rPr lang="ru-RU" sz="1500" dirty="0" smtClean="0">
                <a:latin typeface="+mj-lt"/>
              </a:rPr>
              <a:t>взносов</a:t>
            </a:r>
            <a:endParaRPr kumimoji="0" lang="ru-RU" sz="15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39029" y="1640166"/>
            <a:ext cx="1051336" cy="182593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Справочно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46" name="Стрелка вниз 45"/>
          <p:cNvSpPr/>
          <p:nvPr/>
        </p:nvSpPr>
        <p:spPr>
          <a:xfrm rot="16200000">
            <a:off x="5598272" y="1949665"/>
            <a:ext cx="261858" cy="1542919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 rot="16200000">
            <a:off x="5592573" y="2554031"/>
            <a:ext cx="261858" cy="1554311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622843" y="1971497"/>
            <a:ext cx="12543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/>
              <a:t>Аванс за </a:t>
            </a:r>
            <a:r>
              <a:rPr lang="ru-RU" sz="900" b="1" dirty="0" smtClean="0"/>
              <a:t>3 месяца 2023  года</a:t>
            </a:r>
            <a:endParaRPr lang="ru-RU" sz="900" b="1" dirty="0"/>
          </a:p>
        </p:txBody>
      </p:sp>
      <p:pic>
        <p:nvPicPr>
          <p:cNvPr id="5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7" t="11949" r="39800"/>
          <a:stretch/>
        </p:blipFill>
        <p:spPr bwMode="auto">
          <a:xfrm>
            <a:off x="6500658" y="1678696"/>
            <a:ext cx="1801817" cy="257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Скругленный прямоугольник 53"/>
          <p:cNvSpPr/>
          <p:nvPr/>
        </p:nvSpPr>
        <p:spPr>
          <a:xfrm>
            <a:off x="6176509" y="4249608"/>
            <a:ext cx="2201977" cy="42382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043056" fontAlgn="auto">
              <a:spcAft>
                <a:spcPts val="0"/>
              </a:spcAft>
            </a:pPr>
            <a:r>
              <a:rPr lang="ru-RU" sz="1200" b="1" dirty="0" smtClean="0">
                <a:solidFill>
                  <a:schemeClr val="tx1"/>
                </a:solidFill>
              </a:rPr>
              <a:t>Приказ </a:t>
            </a:r>
            <a:r>
              <a:rPr lang="ru-RU" sz="1200" b="1" dirty="0">
                <a:solidFill>
                  <a:schemeClr val="tx1"/>
                </a:solidFill>
              </a:rPr>
              <a:t>ФНС России от 02.11.2022 </a:t>
            </a:r>
            <a:r>
              <a:rPr lang="ru-RU" sz="1200" b="1" dirty="0" smtClean="0">
                <a:solidFill>
                  <a:schemeClr val="tx1"/>
                </a:solidFill>
              </a:rPr>
              <a:t>№ </a:t>
            </a:r>
            <a:r>
              <a:rPr lang="ru-RU" sz="1200" b="1" dirty="0">
                <a:solidFill>
                  <a:schemeClr val="tx1"/>
                </a:solidFill>
              </a:rPr>
              <a:t>ЕД -7-8-/1047@</a:t>
            </a:r>
          </a:p>
        </p:txBody>
      </p:sp>
      <p:sp>
        <p:nvSpPr>
          <p:cNvPr id="55" name="AutoShape 7"/>
          <p:cNvSpPr>
            <a:spLocks noChangeArrowheads="1"/>
          </p:cNvSpPr>
          <p:nvPr/>
        </p:nvSpPr>
        <p:spPr bwMode="gray">
          <a:xfrm>
            <a:off x="3561276" y="2456173"/>
            <a:ext cx="1365528" cy="529904"/>
          </a:xfrm>
          <a:prstGeom prst="roundRect">
            <a:avLst>
              <a:gd name="adj" fmla="val 11921"/>
            </a:avLst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56" name="AutoShape 7"/>
          <p:cNvSpPr>
            <a:spLocks noChangeArrowheads="1"/>
          </p:cNvSpPr>
          <p:nvPr/>
        </p:nvSpPr>
        <p:spPr bwMode="gray">
          <a:xfrm>
            <a:off x="3561276" y="3050755"/>
            <a:ext cx="1365528" cy="529904"/>
          </a:xfrm>
          <a:prstGeom prst="roundRect">
            <a:avLst>
              <a:gd name="adj" fmla="val 11921"/>
            </a:avLst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 sz="900" dirty="0"/>
          </a:p>
          <a:p>
            <a:endParaRPr lang="ru-RU" sz="9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615008" y="2556306"/>
            <a:ext cx="1365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/>
              <a:t>Аванс за </a:t>
            </a:r>
            <a:r>
              <a:rPr lang="ru-RU" sz="900" b="1" dirty="0" smtClean="0"/>
              <a:t>полугодие 2023 года</a:t>
            </a:r>
            <a:endParaRPr lang="ru-RU" sz="9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706322" y="3141086"/>
            <a:ext cx="12514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/>
              <a:t>Аванс за </a:t>
            </a:r>
            <a:r>
              <a:rPr lang="ru-RU" sz="900" b="1" dirty="0" smtClean="0"/>
              <a:t>9 месяцев 2023 года</a:t>
            </a:r>
            <a:endParaRPr lang="ru-RU" sz="900" b="1" dirty="0"/>
          </a:p>
        </p:txBody>
      </p:sp>
      <p:sp>
        <p:nvSpPr>
          <p:cNvPr id="58" name="Стрелка вниз 57"/>
          <p:cNvSpPr/>
          <p:nvPr/>
        </p:nvSpPr>
        <p:spPr>
          <a:xfrm rot="16200000">
            <a:off x="5601902" y="1377124"/>
            <a:ext cx="261858" cy="1535658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4876501" y="1800948"/>
            <a:ext cx="1728192" cy="2410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Не позднее 25.04.2023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890631" y="2400400"/>
            <a:ext cx="1728192" cy="2410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Не позднее 25.07.2023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900684" y="3010192"/>
            <a:ext cx="1728192" cy="2410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Не позднее 25.10.2023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357476" y="3698680"/>
            <a:ext cx="5694246" cy="1094463"/>
          </a:xfrm>
          <a:prstGeom prst="rect">
            <a:avLst/>
          </a:prstGeom>
          <a:solidFill>
            <a:srgbClr val="E8E8E8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90" y="3721397"/>
            <a:ext cx="1044333" cy="1044333"/>
          </a:xfrm>
          <a:prstGeom prst="rect">
            <a:avLst/>
          </a:prstGeom>
        </p:spPr>
      </p:pic>
      <p:sp>
        <p:nvSpPr>
          <p:cNvPr id="66" name="TextBox 65"/>
          <p:cNvSpPr txBox="1"/>
          <p:nvPr/>
        </p:nvSpPr>
        <p:spPr>
          <a:xfrm>
            <a:off x="1259632" y="3812543"/>
            <a:ext cx="4792825" cy="874397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Уведомление </a:t>
            </a:r>
            <a:r>
              <a:rPr kumimoji="0" lang="ru-RU" sz="145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не</a:t>
            </a:r>
            <a:r>
              <a:rPr kumimoji="0" lang="ru-RU" sz="1450" b="1" i="0" u="sng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представляется </a:t>
            </a:r>
            <a:r>
              <a:rPr kumimoji="0" lang="ru-RU" sz="145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в отношении:</a:t>
            </a:r>
          </a:p>
          <a:p>
            <a:pPr marL="174625" marR="0" indent="-174625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174625" algn="l"/>
                <a:tab pos="452438" algn="l"/>
              </a:tabLst>
            </a:pPr>
            <a:r>
              <a:rPr lang="ru-RU" sz="1450" b="1" noProof="0" dirty="0" smtClean="0">
                <a:latin typeface="+mj-lt"/>
                <a:ea typeface="+mj-ea"/>
                <a:cs typeface="+mj-cs"/>
              </a:rPr>
              <a:t> налога по УСН, исчисленного за налоговый период;</a:t>
            </a:r>
          </a:p>
          <a:p>
            <a:pPr marL="174625" marR="0" indent="-174625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174625" algn="l"/>
                <a:tab pos="452438" algn="l"/>
              </a:tabLst>
            </a:pPr>
            <a:r>
              <a:rPr kumimoji="0" lang="ru-RU" sz="1450" b="1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налога, в связи с применением ПСН</a:t>
            </a:r>
            <a:endParaRPr kumimoji="0" lang="ru-RU" sz="1450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99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38344" y="6853536"/>
            <a:ext cx="1533220" cy="289847"/>
          </a:xfrm>
          <a:prstGeom prst="rect">
            <a:avLst/>
          </a:prstGeom>
        </p:spPr>
        <p:txBody>
          <a:bodyPr wrap="none" lIns="104162" tIns="52082" rIns="104162" bIns="52082">
            <a:spAutoFit/>
          </a:bodyPr>
          <a:lstStyle/>
          <a:p>
            <a:pPr algn="ctr" defTabSz="101600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prstClr val="white"/>
                </a:solidFill>
                <a:latin typeface="Calibri"/>
                <a:cs typeface="Arial" pitchFamily="34" charset="0"/>
              </a:rPr>
              <a:t>30 января 2015 года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700807" y="2643766"/>
            <a:ext cx="7874827" cy="864095"/>
          </a:xfrm>
        </p:spPr>
        <p:txBody>
          <a:bodyPr rtlCol="0">
            <a:noAutofit/>
          </a:bodyPr>
          <a:lstStyle/>
          <a:p>
            <a:pPr lvl="0"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БЛАГОДАРЮ  ЗА  ВНИМАНИЕ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94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0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2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3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4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широкий слайд_тема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6B46FA4-774A-49E4-8E70-BB07570D16A5}">
  <we:reference id="wa104178141" version="4.3.3.0" store="ru-RU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18152</TotalTime>
  <Words>371</Words>
  <Application>Microsoft Office PowerPoint</Application>
  <PresentationFormat>Экран (16:9)</PresentationFormat>
  <Paragraphs>57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5</vt:i4>
      </vt:variant>
    </vt:vector>
  </HeadingPairs>
  <TitlesOfParts>
    <vt:vector size="17" baseType="lpstr">
      <vt:lpstr>Arial</vt:lpstr>
      <vt:lpstr>Calibri</vt:lpstr>
      <vt:lpstr>Inter</vt:lpstr>
      <vt:lpstr>Times New Roman</vt:lpstr>
      <vt:lpstr>Wingdings</vt:lpstr>
      <vt:lpstr>Present_FNS2012_16-9</vt:lpstr>
      <vt:lpstr>10_Present_FNS2012_A4</vt:lpstr>
      <vt:lpstr>11_Present_FNS2012_A4</vt:lpstr>
      <vt:lpstr>12_Present_FNS2012_A4</vt:lpstr>
      <vt:lpstr>13_Present_FNS2012_A4</vt:lpstr>
      <vt:lpstr>14_Present_FNS2012_A4</vt:lpstr>
      <vt:lpstr>широкий слайд_тема</vt:lpstr>
      <vt:lpstr>Практические аспекты уменьшения сумм налога по УСН и ПСН на сумму уплаченных страховых взносов</vt:lpstr>
      <vt:lpstr>Порядок уменьшения налоговых обязательств по УСН и ПСН</vt:lpstr>
      <vt:lpstr>Срок представления налоговой отчетности, срок уплаты налоговых обязательств по УСН с 2023 года</vt:lpstr>
      <vt:lpstr>Порядок и срок представления Уведомлений об исчисленных суммах авансовых платежей по УСН</vt:lpstr>
      <vt:lpstr>БЛАГОДАРЮ  ЗА  ВНИМАНИЕ </vt:lpstr>
    </vt:vector>
  </TitlesOfParts>
  <Company>Kraftway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Пожематкина Вероника Сергеевна</cp:lastModifiedBy>
  <cp:revision>2378</cp:revision>
  <cp:lastPrinted>2022-03-22T17:52:13Z</cp:lastPrinted>
  <dcterms:created xsi:type="dcterms:W3CDTF">2013-03-25T05:56:00Z</dcterms:created>
  <dcterms:modified xsi:type="dcterms:W3CDTF">2023-03-23T05:49:46Z</dcterms:modified>
</cp:coreProperties>
</file>